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85"/>
  </p:normalViewPr>
  <p:slideViewPr>
    <p:cSldViewPr>
      <p:cViewPr varScale="1">
        <p:scale>
          <a:sx n="117" d="100"/>
          <a:sy n="117" d="100"/>
        </p:scale>
        <p:origin x="1720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A619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1018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A619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1018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A619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82256" y="234695"/>
            <a:ext cx="1517903" cy="23774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A619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82256" y="234695"/>
            <a:ext cx="1517903" cy="2377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679" y="160020"/>
            <a:ext cx="5519420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A619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0927" y="3161622"/>
            <a:ext cx="4733290" cy="2938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1018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www.BlacklineSafety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blacklinesafety.com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87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1"/>
                </a:lnTo>
              </a:path>
            </a:pathLst>
          </a:custGeom>
          <a:ln w="6350">
            <a:solidFill>
              <a:srgbClr val="A61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79207" y="231647"/>
              <a:ext cx="1530096" cy="2407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905250" y="6511543"/>
            <a:ext cx="1333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98DA"/>
                </a:solidFill>
                <a:latin typeface="Arial"/>
                <a:cs typeface="Arial"/>
                <a:hlinkClick r:id="rId4"/>
              </a:rPr>
              <a:t>www.BlacklineSafety.com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9144000" cy="3749040"/>
            <a:chOff x="0" y="0"/>
            <a:chExt cx="9144000" cy="374904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32004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6600" y="2471927"/>
              <a:ext cx="2648712" cy="12771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87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1"/>
                </a:lnTo>
              </a:path>
            </a:pathLst>
          </a:custGeom>
          <a:ln w="6350">
            <a:solidFill>
              <a:srgbClr val="A61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YELLOW</a:t>
            </a:r>
            <a:r>
              <a:rPr spc="-70" dirty="0"/>
              <a:t> </a:t>
            </a:r>
            <a:r>
              <a:rPr spc="-10" dirty="0"/>
              <a:t>PENDING</a:t>
            </a:r>
            <a:r>
              <a:rPr spc="-125" dirty="0"/>
              <a:t> </a:t>
            </a:r>
            <a:r>
              <a:rPr spc="-20" dirty="0"/>
              <a:t>ALARM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6720" y="4364735"/>
            <a:ext cx="2560320" cy="18775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5888" y="1624583"/>
            <a:ext cx="1801367" cy="179832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97040" y="1612391"/>
            <a:ext cx="1795272" cy="179527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6072" y="1630679"/>
            <a:ext cx="1795272" cy="17922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024847" y="4278825"/>
            <a:ext cx="4845050" cy="2027555"/>
          </a:xfrm>
          <a:prstGeom prst="rect">
            <a:avLst/>
          </a:prstGeom>
          <a:ln w="28575">
            <a:solidFill>
              <a:srgbClr val="FFCD00"/>
            </a:solidFill>
          </a:ln>
        </p:spPr>
        <p:txBody>
          <a:bodyPr vert="horz" wrap="square" lIns="0" tIns="723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70"/>
              </a:spcBef>
            </a:pPr>
            <a:endParaRPr sz="1800">
              <a:latin typeface="Times New Roman"/>
              <a:cs typeface="Times New Roman"/>
            </a:endParaRPr>
          </a:p>
          <a:p>
            <a:pPr marL="357505" algn="just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What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do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I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do?</a:t>
            </a:r>
            <a:endParaRPr sz="1800">
              <a:latin typeface="Arial"/>
              <a:cs typeface="Arial"/>
            </a:endParaRPr>
          </a:p>
          <a:p>
            <a:pPr marL="357505" algn="just">
              <a:lnSpc>
                <a:spcPct val="100000"/>
              </a:lnSpc>
              <a:spcBef>
                <a:spcPts val="1645"/>
              </a:spcBef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Are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OK?</a:t>
            </a:r>
            <a:endParaRPr sz="1400">
              <a:latin typeface="Arial"/>
              <a:cs typeface="Arial"/>
            </a:endParaRPr>
          </a:p>
          <a:p>
            <a:pPr marL="357505" marR="2765425" algn="just">
              <a:lnSpc>
                <a:spcPct val="97900"/>
              </a:lnSpc>
              <a:spcBef>
                <a:spcPts val="60"/>
              </a:spcBef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If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yes,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press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latch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return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device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to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normal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function.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2146" y="3489452"/>
            <a:ext cx="929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Fall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detection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67638" y="3510788"/>
            <a:ext cx="10052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Check-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in</a:t>
            </a:r>
            <a:r>
              <a:rPr sz="1200" spc="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timer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27676" y="3492500"/>
            <a:ext cx="726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No-motion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1871" y="1210586"/>
            <a:ext cx="2477770" cy="72390"/>
          </a:xfrm>
          <a:custGeom>
            <a:avLst/>
            <a:gdLst/>
            <a:ahLst/>
            <a:cxnLst/>
            <a:rect l="l" t="t" r="r" b="b"/>
            <a:pathLst>
              <a:path w="2477770" h="72390">
                <a:moveTo>
                  <a:pt x="31700" y="8542"/>
                </a:moveTo>
                <a:lnTo>
                  <a:pt x="19287" y="11080"/>
                </a:lnTo>
                <a:lnTo>
                  <a:pt x="9219" y="17920"/>
                </a:lnTo>
                <a:lnTo>
                  <a:pt x="2451" y="28036"/>
                </a:lnTo>
                <a:lnTo>
                  <a:pt x="44" y="40178"/>
                </a:lnTo>
                <a:lnTo>
                  <a:pt x="0" y="40403"/>
                </a:lnTo>
                <a:lnTo>
                  <a:pt x="2496" y="52546"/>
                </a:lnTo>
                <a:lnTo>
                  <a:pt x="2538" y="52754"/>
                </a:lnTo>
                <a:lnTo>
                  <a:pt x="9270" y="62663"/>
                </a:lnTo>
                <a:lnTo>
                  <a:pt x="9378" y="62822"/>
                </a:lnTo>
                <a:lnTo>
                  <a:pt x="19494" y="69590"/>
                </a:lnTo>
                <a:lnTo>
                  <a:pt x="31862" y="72042"/>
                </a:lnTo>
                <a:lnTo>
                  <a:pt x="43846" y="69590"/>
                </a:lnTo>
                <a:lnTo>
                  <a:pt x="44146" y="69590"/>
                </a:lnTo>
                <a:lnTo>
                  <a:pt x="54343" y="62663"/>
                </a:lnTo>
                <a:lnTo>
                  <a:pt x="61111" y="52546"/>
                </a:lnTo>
                <a:lnTo>
                  <a:pt x="63518" y="40403"/>
                </a:lnTo>
                <a:lnTo>
                  <a:pt x="63563" y="40178"/>
                </a:lnTo>
                <a:lnTo>
                  <a:pt x="61066" y="28036"/>
                </a:lnTo>
                <a:lnTo>
                  <a:pt x="61024" y="27829"/>
                </a:lnTo>
                <a:lnTo>
                  <a:pt x="54292" y="17920"/>
                </a:lnTo>
                <a:lnTo>
                  <a:pt x="54184" y="17761"/>
                </a:lnTo>
                <a:lnTo>
                  <a:pt x="44199" y="11080"/>
                </a:lnTo>
                <a:lnTo>
                  <a:pt x="44510" y="11080"/>
                </a:lnTo>
                <a:lnTo>
                  <a:pt x="31700" y="8542"/>
                </a:lnTo>
                <a:close/>
              </a:path>
              <a:path w="2477770" h="72390">
                <a:moveTo>
                  <a:pt x="158763" y="8092"/>
                </a:moveTo>
                <a:lnTo>
                  <a:pt x="127107" y="39729"/>
                </a:lnTo>
                <a:lnTo>
                  <a:pt x="127062" y="39954"/>
                </a:lnTo>
                <a:lnTo>
                  <a:pt x="129558" y="52096"/>
                </a:lnTo>
                <a:lnTo>
                  <a:pt x="158924" y="71592"/>
                </a:lnTo>
                <a:lnTo>
                  <a:pt x="170909" y="69141"/>
                </a:lnTo>
                <a:lnTo>
                  <a:pt x="171209" y="69141"/>
                </a:lnTo>
                <a:lnTo>
                  <a:pt x="181405" y="62213"/>
                </a:lnTo>
                <a:lnTo>
                  <a:pt x="188174" y="52096"/>
                </a:lnTo>
                <a:lnTo>
                  <a:pt x="190581" y="39954"/>
                </a:lnTo>
                <a:lnTo>
                  <a:pt x="190625" y="39729"/>
                </a:lnTo>
                <a:lnTo>
                  <a:pt x="188129" y="27587"/>
                </a:lnTo>
                <a:lnTo>
                  <a:pt x="188087" y="27379"/>
                </a:lnTo>
                <a:lnTo>
                  <a:pt x="181355" y="17471"/>
                </a:lnTo>
                <a:lnTo>
                  <a:pt x="181247" y="17312"/>
                </a:lnTo>
                <a:lnTo>
                  <a:pt x="171262" y="10631"/>
                </a:lnTo>
                <a:lnTo>
                  <a:pt x="171574" y="10631"/>
                </a:lnTo>
                <a:lnTo>
                  <a:pt x="158763" y="8092"/>
                </a:lnTo>
                <a:close/>
              </a:path>
              <a:path w="2477770" h="72390">
                <a:moveTo>
                  <a:pt x="285826" y="7642"/>
                </a:moveTo>
                <a:lnTo>
                  <a:pt x="273413" y="10181"/>
                </a:lnTo>
                <a:lnTo>
                  <a:pt x="263345" y="17022"/>
                </a:lnTo>
                <a:lnTo>
                  <a:pt x="256576" y="27138"/>
                </a:lnTo>
                <a:lnTo>
                  <a:pt x="254170" y="39279"/>
                </a:lnTo>
                <a:lnTo>
                  <a:pt x="254125" y="39505"/>
                </a:lnTo>
                <a:lnTo>
                  <a:pt x="256621" y="51647"/>
                </a:lnTo>
                <a:lnTo>
                  <a:pt x="256664" y="51855"/>
                </a:lnTo>
                <a:lnTo>
                  <a:pt x="263395" y="61763"/>
                </a:lnTo>
                <a:lnTo>
                  <a:pt x="263504" y="61923"/>
                </a:lnTo>
                <a:lnTo>
                  <a:pt x="273620" y="68691"/>
                </a:lnTo>
                <a:lnTo>
                  <a:pt x="285987" y="71142"/>
                </a:lnTo>
                <a:lnTo>
                  <a:pt x="297971" y="68691"/>
                </a:lnTo>
                <a:lnTo>
                  <a:pt x="298271" y="68691"/>
                </a:lnTo>
                <a:lnTo>
                  <a:pt x="308468" y="61763"/>
                </a:lnTo>
                <a:lnTo>
                  <a:pt x="315237" y="51647"/>
                </a:lnTo>
                <a:lnTo>
                  <a:pt x="317643" y="39505"/>
                </a:lnTo>
                <a:lnTo>
                  <a:pt x="317688" y="39279"/>
                </a:lnTo>
                <a:lnTo>
                  <a:pt x="315192" y="27138"/>
                </a:lnTo>
                <a:lnTo>
                  <a:pt x="315149" y="26930"/>
                </a:lnTo>
                <a:lnTo>
                  <a:pt x="308418" y="17022"/>
                </a:lnTo>
                <a:lnTo>
                  <a:pt x="308309" y="16862"/>
                </a:lnTo>
                <a:lnTo>
                  <a:pt x="298324" y="10181"/>
                </a:lnTo>
                <a:lnTo>
                  <a:pt x="298636" y="10181"/>
                </a:lnTo>
                <a:lnTo>
                  <a:pt x="285826" y="7642"/>
                </a:lnTo>
                <a:close/>
              </a:path>
              <a:path w="2477770" h="72390">
                <a:moveTo>
                  <a:pt x="412889" y="7193"/>
                </a:moveTo>
                <a:lnTo>
                  <a:pt x="381232" y="38830"/>
                </a:lnTo>
                <a:lnTo>
                  <a:pt x="381188" y="39056"/>
                </a:lnTo>
                <a:lnTo>
                  <a:pt x="383684" y="51197"/>
                </a:lnTo>
                <a:lnTo>
                  <a:pt x="383726" y="51405"/>
                </a:lnTo>
                <a:lnTo>
                  <a:pt x="390458" y="61314"/>
                </a:lnTo>
                <a:lnTo>
                  <a:pt x="390566" y="61473"/>
                </a:lnTo>
                <a:lnTo>
                  <a:pt x="400683" y="68242"/>
                </a:lnTo>
                <a:lnTo>
                  <a:pt x="413050" y="70693"/>
                </a:lnTo>
                <a:lnTo>
                  <a:pt x="425034" y="68242"/>
                </a:lnTo>
                <a:lnTo>
                  <a:pt x="425334" y="68242"/>
                </a:lnTo>
                <a:lnTo>
                  <a:pt x="435531" y="61314"/>
                </a:lnTo>
                <a:lnTo>
                  <a:pt x="442299" y="51197"/>
                </a:lnTo>
                <a:lnTo>
                  <a:pt x="444706" y="39056"/>
                </a:lnTo>
                <a:lnTo>
                  <a:pt x="444751" y="38830"/>
                </a:lnTo>
                <a:lnTo>
                  <a:pt x="442255" y="26688"/>
                </a:lnTo>
                <a:lnTo>
                  <a:pt x="442212" y="26480"/>
                </a:lnTo>
                <a:lnTo>
                  <a:pt x="435480" y="16572"/>
                </a:lnTo>
                <a:lnTo>
                  <a:pt x="435372" y="16412"/>
                </a:lnTo>
                <a:lnTo>
                  <a:pt x="425387" y="9732"/>
                </a:lnTo>
                <a:lnTo>
                  <a:pt x="425698" y="9732"/>
                </a:lnTo>
                <a:lnTo>
                  <a:pt x="412889" y="7193"/>
                </a:lnTo>
                <a:close/>
              </a:path>
              <a:path w="2477770" h="72390">
                <a:moveTo>
                  <a:pt x="539951" y="6743"/>
                </a:moveTo>
                <a:lnTo>
                  <a:pt x="508295" y="38380"/>
                </a:lnTo>
                <a:lnTo>
                  <a:pt x="508250" y="38605"/>
                </a:lnTo>
                <a:lnTo>
                  <a:pt x="510747" y="50748"/>
                </a:lnTo>
                <a:lnTo>
                  <a:pt x="540112" y="70243"/>
                </a:lnTo>
                <a:lnTo>
                  <a:pt x="552097" y="67792"/>
                </a:lnTo>
                <a:lnTo>
                  <a:pt x="552397" y="67792"/>
                </a:lnTo>
                <a:lnTo>
                  <a:pt x="562594" y="60864"/>
                </a:lnTo>
                <a:lnTo>
                  <a:pt x="569362" y="50748"/>
                </a:lnTo>
                <a:lnTo>
                  <a:pt x="571769" y="38605"/>
                </a:lnTo>
                <a:lnTo>
                  <a:pt x="571813" y="38380"/>
                </a:lnTo>
                <a:lnTo>
                  <a:pt x="569317" y="26238"/>
                </a:lnTo>
                <a:lnTo>
                  <a:pt x="569275" y="26031"/>
                </a:lnTo>
                <a:lnTo>
                  <a:pt x="562543" y="16122"/>
                </a:lnTo>
                <a:lnTo>
                  <a:pt x="562435" y="15963"/>
                </a:lnTo>
                <a:lnTo>
                  <a:pt x="552450" y="9282"/>
                </a:lnTo>
                <a:lnTo>
                  <a:pt x="552761" y="9282"/>
                </a:lnTo>
                <a:lnTo>
                  <a:pt x="539951" y="6743"/>
                </a:lnTo>
                <a:close/>
              </a:path>
              <a:path w="2477770" h="72390">
                <a:moveTo>
                  <a:pt x="667014" y="6294"/>
                </a:moveTo>
                <a:lnTo>
                  <a:pt x="654601" y="8832"/>
                </a:lnTo>
                <a:lnTo>
                  <a:pt x="644533" y="15672"/>
                </a:lnTo>
                <a:lnTo>
                  <a:pt x="637764" y="25788"/>
                </a:lnTo>
                <a:lnTo>
                  <a:pt x="635358" y="37931"/>
                </a:lnTo>
                <a:lnTo>
                  <a:pt x="635313" y="38155"/>
                </a:lnTo>
                <a:lnTo>
                  <a:pt x="667175" y="69794"/>
                </a:lnTo>
                <a:lnTo>
                  <a:pt x="679160" y="67342"/>
                </a:lnTo>
                <a:lnTo>
                  <a:pt x="679459" y="67342"/>
                </a:lnTo>
                <a:lnTo>
                  <a:pt x="689656" y="60414"/>
                </a:lnTo>
                <a:lnTo>
                  <a:pt x="696425" y="50298"/>
                </a:lnTo>
                <a:lnTo>
                  <a:pt x="698832" y="38155"/>
                </a:lnTo>
                <a:lnTo>
                  <a:pt x="698876" y="37931"/>
                </a:lnTo>
                <a:lnTo>
                  <a:pt x="696380" y="25788"/>
                </a:lnTo>
                <a:lnTo>
                  <a:pt x="696337" y="25581"/>
                </a:lnTo>
                <a:lnTo>
                  <a:pt x="689605" y="15672"/>
                </a:lnTo>
                <a:lnTo>
                  <a:pt x="689497" y="15513"/>
                </a:lnTo>
                <a:lnTo>
                  <a:pt x="679512" y="8832"/>
                </a:lnTo>
                <a:lnTo>
                  <a:pt x="679823" y="8832"/>
                </a:lnTo>
                <a:lnTo>
                  <a:pt x="667014" y="6294"/>
                </a:lnTo>
                <a:close/>
              </a:path>
              <a:path w="2477770" h="72390">
                <a:moveTo>
                  <a:pt x="794077" y="5844"/>
                </a:moveTo>
                <a:lnTo>
                  <a:pt x="781664" y="8383"/>
                </a:lnTo>
                <a:lnTo>
                  <a:pt x="771596" y="15223"/>
                </a:lnTo>
                <a:lnTo>
                  <a:pt x="764827" y="25339"/>
                </a:lnTo>
                <a:lnTo>
                  <a:pt x="762420" y="37481"/>
                </a:lnTo>
                <a:lnTo>
                  <a:pt x="762375" y="37706"/>
                </a:lnTo>
                <a:lnTo>
                  <a:pt x="764872" y="49848"/>
                </a:lnTo>
                <a:lnTo>
                  <a:pt x="764914" y="50056"/>
                </a:lnTo>
                <a:lnTo>
                  <a:pt x="771646" y="59965"/>
                </a:lnTo>
                <a:lnTo>
                  <a:pt x="771754" y="60124"/>
                </a:lnTo>
                <a:lnTo>
                  <a:pt x="781871" y="66893"/>
                </a:lnTo>
                <a:lnTo>
                  <a:pt x="794238" y="69344"/>
                </a:lnTo>
                <a:lnTo>
                  <a:pt x="806223" y="66893"/>
                </a:lnTo>
                <a:lnTo>
                  <a:pt x="806522" y="66893"/>
                </a:lnTo>
                <a:lnTo>
                  <a:pt x="816719" y="59965"/>
                </a:lnTo>
                <a:lnTo>
                  <a:pt x="823487" y="49848"/>
                </a:lnTo>
                <a:lnTo>
                  <a:pt x="825894" y="37706"/>
                </a:lnTo>
                <a:lnTo>
                  <a:pt x="825939" y="37481"/>
                </a:lnTo>
                <a:lnTo>
                  <a:pt x="823442" y="25339"/>
                </a:lnTo>
                <a:lnTo>
                  <a:pt x="823400" y="25131"/>
                </a:lnTo>
                <a:lnTo>
                  <a:pt x="816668" y="15223"/>
                </a:lnTo>
                <a:lnTo>
                  <a:pt x="816560" y="15064"/>
                </a:lnTo>
                <a:lnTo>
                  <a:pt x="806575" y="8383"/>
                </a:lnTo>
                <a:lnTo>
                  <a:pt x="806886" y="8383"/>
                </a:lnTo>
                <a:lnTo>
                  <a:pt x="794077" y="5844"/>
                </a:lnTo>
                <a:close/>
              </a:path>
              <a:path w="2477770" h="72390">
                <a:moveTo>
                  <a:pt x="921139" y="5394"/>
                </a:moveTo>
                <a:lnTo>
                  <a:pt x="908726" y="7933"/>
                </a:lnTo>
                <a:lnTo>
                  <a:pt x="898658" y="14773"/>
                </a:lnTo>
                <a:lnTo>
                  <a:pt x="891890" y="24889"/>
                </a:lnTo>
                <a:lnTo>
                  <a:pt x="889483" y="37031"/>
                </a:lnTo>
                <a:lnTo>
                  <a:pt x="889439" y="37256"/>
                </a:lnTo>
                <a:lnTo>
                  <a:pt x="891935" y="49399"/>
                </a:lnTo>
                <a:lnTo>
                  <a:pt x="891977" y="49606"/>
                </a:lnTo>
                <a:lnTo>
                  <a:pt x="898709" y="59515"/>
                </a:lnTo>
                <a:lnTo>
                  <a:pt x="898817" y="59674"/>
                </a:lnTo>
                <a:lnTo>
                  <a:pt x="908933" y="66443"/>
                </a:lnTo>
                <a:lnTo>
                  <a:pt x="921300" y="68894"/>
                </a:lnTo>
                <a:lnTo>
                  <a:pt x="933285" y="66443"/>
                </a:lnTo>
                <a:lnTo>
                  <a:pt x="933585" y="66443"/>
                </a:lnTo>
                <a:lnTo>
                  <a:pt x="943781" y="59515"/>
                </a:lnTo>
                <a:lnTo>
                  <a:pt x="950550" y="49399"/>
                </a:lnTo>
                <a:lnTo>
                  <a:pt x="952956" y="37256"/>
                </a:lnTo>
                <a:lnTo>
                  <a:pt x="953001" y="37031"/>
                </a:lnTo>
                <a:lnTo>
                  <a:pt x="950505" y="24889"/>
                </a:lnTo>
                <a:lnTo>
                  <a:pt x="950463" y="24682"/>
                </a:lnTo>
                <a:lnTo>
                  <a:pt x="943731" y="14773"/>
                </a:lnTo>
                <a:lnTo>
                  <a:pt x="943623" y="14614"/>
                </a:lnTo>
                <a:lnTo>
                  <a:pt x="933637" y="7933"/>
                </a:lnTo>
                <a:lnTo>
                  <a:pt x="933949" y="7933"/>
                </a:lnTo>
                <a:lnTo>
                  <a:pt x="921139" y="5394"/>
                </a:lnTo>
                <a:close/>
              </a:path>
              <a:path w="2477770" h="72390">
                <a:moveTo>
                  <a:pt x="1048203" y="4945"/>
                </a:moveTo>
                <a:lnTo>
                  <a:pt x="1016545" y="36582"/>
                </a:lnTo>
                <a:lnTo>
                  <a:pt x="1016501" y="36807"/>
                </a:lnTo>
                <a:lnTo>
                  <a:pt x="1018997" y="48949"/>
                </a:lnTo>
                <a:lnTo>
                  <a:pt x="1019040" y="49156"/>
                </a:lnTo>
                <a:lnTo>
                  <a:pt x="1025771" y="59066"/>
                </a:lnTo>
                <a:lnTo>
                  <a:pt x="1025880" y="59225"/>
                </a:lnTo>
                <a:lnTo>
                  <a:pt x="1035995" y="65994"/>
                </a:lnTo>
                <a:lnTo>
                  <a:pt x="1048363" y="68445"/>
                </a:lnTo>
                <a:lnTo>
                  <a:pt x="1060348" y="65994"/>
                </a:lnTo>
                <a:lnTo>
                  <a:pt x="1060647" y="65994"/>
                </a:lnTo>
                <a:lnTo>
                  <a:pt x="1070845" y="59066"/>
                </a:lnTo>
                <a:lnTo>
                  <a:pt x="1077613" y="48949"/>
                </a:lnTo>
                <a:lnTo>
                  <a:pt x="1080020" y="36807"/>
                </a:lnTo>
                <a:lnTo>
                  <a:pt x="1080064" y="36582"/>
                </a:lnTo>
                <a:lnTo>
                  <a:pt x="1077568" y="24439"/>
                </a:lnTo>
                <a:lnTo>
                  <a:pt x="1077526" y="24232"/>
                </a:lnTo>
                <a:lnTo>
                  <a:pt x="1070794" y="14324"/>
                </a:lnTo>
                <a:lnTo>
                  <a:pt x="1070686" y="14164"/>
                </a:lnTo>
                <a:lnTo>
                  <a:pt x="1060701" y="7484"/>
                </a:lnTo>
                <a:lnTo>
                  <a:pt x="1061012" y="7484"/>
                </a:lnTo>
                <a:lnTo>
                  <a:pt x="1048203" y="4945"/>
                </a:lnTo>
                <a:close/>
              </a:path>
              <a:path w="2477770" h="72390">
                <a:moveTo>
                  <a:pt x="1175265" y="4495"/>
                </a:moveTo>
                <a:lnTo>
                  <a:pt x="1162852" y="7034"/>
                </a:lnTo>
                <a:lnTo>
                  <a:pt x="1152784" y="13874"/>
                </a:lnTo>
                <a:lnTo>
                  <a:pt x="1146016" y="23990"/>
                </a:lnTo>
                <a:lnTo>
                  <a:pt x="1143609" y="36132"/>
                </a:lnTo>
                <a:lnTo>
                  <a:pt x="1143564" y="36357"/>
                </a:lnTo>
                <a:lnTo>
                  <a:pt x="1175426" y="67995"/>
                </a:lnTo>
                <a:lnTo>
                  <a:pt x="1187411" y="65544"/>
                </a:lnTo>
                <a:lnTo>
                  <a:pt x="1187710" y="65544"/>
                </a:lnTo>
                <a:lnTo>
                  <a:pt x="1197907" y="58616"/>
                </a:lnTo>
                <a:lnTo>
                  <a:pt x="1204675" y="48500"/>
                </a:lnTo>
                <a:lnTo>
                  <a:pt x="1207082" y="36357"/>
                </a:lnTo>
                <a:lnTo>
                  <a:pt x="1207127" y="36132"/>
                </a:lnTo>
                <a:lnTo>
                  <a:pt x="1204630" y="23990"/>
                </a:lnTo>
                <a:lnTo>
                  <a:pt x="1204588" y="23783"/>
                </a:lnTo>
                <a:lnTo>
                  <a:pt x="1197856" y="13874"/>
                </a:lnTo>
                <a:lnTo>
                  <a:pt x="1197748" y="13715"/>
                </a:lnTo>
                <a:lnTo>
                  <a:pt x="1187763" y="7034"/>
                </a:lnTo>
                <a:lnTo>
                  <a:pt x="1188074" y="7034"/>
                </a:lnTo>
                <a:lnTo>
                  <a:pt x="1175265" y="4495"/>
                </a:lnTo>
                <a:close/>
              </a:path>
              <a:path w="2477770" h="72390">
                <a:moveTo>
                  <a:pt x="1302327" y="4046"/>
                </a:moveTo>
                <a:lnTo>
                  <a:pt x="1289914" y="6585"/>
                </a:lnTo>
                <a:lnTo>
                  <a:pt x="1279846" y="13424"/>
                </a:lnTo>
                <a:lnTo>
                  <a:pt x="1273078" y="23540"/>
                </a:lnTo>
                <a:lnTo>
                  <a:pt x="1270671" y="35683"/>
                </a:lnTo>
                <a:lnTo>
                  <a:pt x="1270627" y="35907"/>
                </a:lnTo>
                <a:lnTo>
                  <a:pt x="1273123" y="48050"/>
                </a:lnTo>
                <a:lnTo>
                  <a:pt x="1273165" y="48257"/>
                </a:lnTo>
                <a:lnTo>
                  <a:pt x="1279897" y="58166"/>
                </a:lnTo>
                <a:lnTo>
                  <a:pt x="1280005" y="58326"/>
                </a:lnTo>
                <a:lnTo>
                  <a:pt x="1290121" y="65094"/>
                </a:lnTo>
                <a:lnTo>
                  <a:pt x="1302488" y="67546"/>
                </a:lnTo>
                <a:lnTo>
                  <a:pt x="1314473" y="65094"/>
                </a:lnTo>
                <a:lnTo>
                  <a:pt x="1314773" y="65094"/>
                </a:lnTo>
                <a:lnTo>
                  <a:pt x="1324970" y="58166"/>
                </a:lnTo>
                <a:lnTo>
                  <a:pt x="1331739" y="48050"/>
                </a:lnTo>
                <a:lnTo>
                  <a:pt x="1334146" y="35907"/>
                </a:lnTo>
                <a:lnTo>
                  <a:pt x="1334190" y="35683"/>
                </a:lnTo>
                <a:lnTo>
                  <a:pt x="1331694" y="23540"/>
                </a:lnTo>
                <a:lnTo>
                  <a:pt x="1331651" y="23333"/>
                </a:lnTo>
                <a:lnTo>
                  <a:pt x="1324919" y="13424"/>
                </a:lnTo>
                <a:lnTo>
                  <a:pt x="1324811" y="13265"/>
                </a:lnTo>
                <a:lnTo>
                  <a:pt x="1314825" y="6585"/>
                </a:lnTo>
                <a:lnTo>
                  <a:pt x="1315137" y="6585"/>
                </a:lnTo>
                <a:lnTo>
                  <a:pt x="1302327" y="4046"/>
                </a:lnTo>
                <a:close/>
              </a:path>
              <a:path w="2477770" h="72390">
                <a:moveTo>
                  <a:pt x="1429391" y="3596"/>
                </a:moveTo>
                <a:lnTo>
                  <a:pt x="1416978" y="6135"/>
                </a:lnTo>
                <a:lnTo>
                  <a:pt x="1406910" y="12975"/>
                </a:lnTo>
                <a:lnTo>
                  <a:pt x="1400141" y="23091"/>
                </a:lnTo>
                <a:lnTo>
                  <a:pt x="1397733" y="35233"/>
                </a:lnTo>
                <a:lnTo>
                  <a:pt x="1397689" y="35458"/>
                </a:lnTo>
                <a:lnTo>
                  <a:pt x="1400185" y="47600"/>
                </a:lnTo>
                <a:lnTo>
                  <a:pt x="1400228" y="47808"/>
                </a:lnTo>
                <a:lnTo>
                  <a:pt x="1406960" y="57717"/>
                </a:lnTo>
                <a:lnTo>
                  <a:pt x="1407068" y="57876"/>
                </a:lnTo>
                <a:lnTo>
                  <a:pt x="1417185" y="64645"/>
                </a:lnTo>
                <a:lnTo>
                  <a:pt x="1429552" y="67096"/>
                </a:lnTo>
                <a:lnTo>
                  <a:pt x="1441537" y="64645"/>
                </a:lnTo>
                <a:lnTo>
                  <a:pt x="1441836" y="64645"/>
                </a:lnTo>
                <a:lnTo>
                  <a:pt x="1452033" y="57717"/>
                </a:lnTo>
                <a:lnTo>
                  <a:pt x="1458801" y="47600"/>
                </a:lnTo>
                <a:lnTo>
                  <a:pt x="1461208" y="35458"/>
                </a:lnTo>
                <a:lnTo>
                  <a:pt x="1461252" y="35233"/>
                </a:lnTo>
                <a:lnTo>
                  <a:pt x="1458756" y="23091"/>
                </a:lnTo>
                <a:lnTo>
                  <a:pt x="1458714" y="22884"/>
                </a:lnTo>
                <a:lnTo>
                  <a:pt x="1451982" y="12975"/>
                </a:lnTo>
                <a:lnTo>
                  <a:pt x="1451874" y="12816"/>
                </a:lnTo>
                <a:lnTo>
                  <a:pt x="1441889" y="6135"/>
                </a:lnTo>
                <a:lnTo>
                  <a:pt x="1442200" y="6135"/>
                </a:lnTo>
                <a:lnTo>
                  <a:pt x="1429391" y="3596"/>
                </a:lnTo>
                <a:close/>
              </a:path>
              <a:path w="2477770" h="72390">
                <a:moveTo>
                  <a:pt x="1556453" y="3147"/>
                </a:moveTo>
                <a:lnTo>
                  <a:pt x="1544040" y="5685"/>
                </a:lnTo>
                <a:lnTo>
                  <a:pt x="1533972" y="12525"/>
                </a:lnTo>
                <a:lnTo>
                  <a:pt x="1527204" y="22641"/>
                </a:lnTo>
                <a:lnTo>
                  <a:pt x="1524797" y="34784"/>
                </a:lnTo>
                <a:lnTo>
                  <a:pt x="1524752" y="35008"/>
                </a:lnTo>
                <a:lnTo>
                  <a:pt x="1527249" y="47151"/>
                </a:lnTo>
                <a:lnTo>
                  <a:pt x="1527291" y="47358"/>
                </a:lnTo>
                <a:lnTo>
                  <a:pt x="1534023" y="57267"/>
                </a:lnTo>
                <a:lnTo>
                  <a:pt x="1534131" y="57426"/>
                </a:lnTo>
                <a:lnTo>
                  <a:pt x="1544247" y="64195"/>
                </a:lnTo>
                <a:lnTo>
                  <a:pt x="1556614" y="66647"/>
                </a:lnTo>
                <a:lnTo>
                  <a:pt x="1568599" y="64195"/>
                </a:lnTo>
                <a:lnTo>
                  <a:pt x="1568898" y="64195"/>
                </a:lnTo>
                <a:lnTo>
                  <a:pt x="1579095" y="57267"/>
                </a:lnTo>
                <a:lnTo>
                  <a:pt x="1585863" y="47151"/>
                </a:lnTo>
                <a:lnTo>
                  <a:pt x="1588270" y="35008"/>
                </a:lnTo>
                <a:lnTo>
                  <a:pt x="1588315" y="34784"/>
                </a:lnTo>
                <a:lnTo>
                  <a:pt x="1568951" y="5685"/>
                </a:lnTo>
                <a:lnTo>
                  <a:pt x="1569262" y="5685"/>
                </a:lnTo>
                <a:lnTo>
                  <a:pt x="1556453" y="3147"/>
                </a:lnTo>
                <a:close/>
              </a:path>
              <a:path w="2477770" h="72390">
                <a:moveTo>
                  <a:pt x="1683516" y="2697"/>
                </a:moveTo>
                <a:lnTo>
                  <a:pt x="1651859" y="34334"/>
                </a:lnTo>
                <a:lnTo>
                  <a:pt x="1651815" y="34559"/>
                </a:lnTo>
                <a:lnTo>
                  <a:pt x="1654311" y="46701"/>
                </a:lnTo>
                <a:lnTo>
                  <a:pt x="1654353" y="46908"/>
                </a:lnTo>
                <a:lnTo>
                  <a:pt x="1661085" y="56818"/>
                </a:lnTo>
                <a:lnTo>
                  <a:pt x="1661193" y="56977"/>
                </a:lnTo>
                <a:lnTo>
                  <a:pt x="1671309" y="63746"/>
                </a:lnTo>
                <a:lnTo>
                  <a:pt x="1683676" y="66197"/>
                </a:lnTo>
                <a:lnTo>
                  <a:pt x="1695659" y="63746"/>
                </a:lnTo>
                <a:lnTo>
                  <a:pt x="1695960" y="63746"/>
                </a:lnTo>
                <a:lnTo>
                  <a:pt x="1706158" y="56818"/>
                </a:lnTo>
                <a:lnTo>
                  <a:pt x="1712927" y="46701"/>
                </a:lnTo>
                <a:lnTo>
                  <a:pt x="1715334" y="34559"/>
                </a:lnTo>
                <a:lnTo>
                  <a:pt x="1715378" y="34334"/>
                </a:lnTo>
                <a:lnTo>
                  <a:pt x="1712882" y="22192"/>
                </a:lnTo>
                <a:lnTo>
                  <a:pt x="1712839" y="21984"/>
                </a:lnTo>
                <a:lnTo>
                  <a:pt x="1706108" y="12076"/>
                </a:lnTo>
                <a:lnTo>
                  <a:pt x="1705999" y="11917"/>
                </a:lnTo>
                <a:lnTo>
                  <a:pt x="1696014" y="5236"/>
                </a:lnTo>
                <a:lnTo>
                  <a:pt x="1696326" y="5236"/>
                </a:lnTo>
                <a:lnTo>
                  <a:pt x="1683516" y="2697"/>
                </a:lnTo>
                <a:close/>
              </a:path>
              <a:path w="2477770" h="72390">
                <a:moveTo>
                  <a:pt x="1810579" y="2247"/>
                </a:moveTo>
                <a:lnTo>
                  <a:pt x="1778923" y="33884"/>
                </a:lnTo>
                <a:lnTo>
                  <a:pt x="1778878" y="34109"/>
                </a:lnTo>
                <a:lnTo>
                  <a:pt x="1781374" y="46252"/>
                </a:lnTo>
                <a:lnTo>
                  <a:pt x="1810740" y="65747"/>
                </a:lnTo>
                <a:lnTo>
                  <a:pt x="1822725" y="63295"/>
                </a:lnTo>
                <a:lnTo>
                  <a:pt x="1823024" y="63295"/>
                </a:lnTo>
                <a:lnTo>
                  <a:pt x="1833221" y="56368"/>
                </a:lnTo>
                <a:lnTo>
                  <a:pt x="1839989" y="46252"/>
                </a:lnTo>
                <a:lnTo>
                  <a:pt x="1842396" y="34109"/>
                </a:lnTo>
                <a:lnTo>
                  <a:pt x="1842440" y="33884"/>
                </a:lnTo>
                <a:lnTo>
                  <a:pt x="1839944" y="21742"/>
                </a:lnTo>
                <a:lnTo>
                  <a:pt x="1839902" y="21535"/>
                </a:lnTo>
                <a:lnTo>
                  <a:pt x="1833170" y="11626"/>
                </a:lnTo>
                <a:lnTo>
                  <a:pt x="1833062" y="11467"/>
                </a:lnTo>
                <a:lnTo>
                  <a:pt x="1823077" y="4786"/>
                </a:lnTo>
                <a:lnTo>
                  <a:pt x="1823388" y="4786"/>
                </a:lnTo>
                <a:lnTo>
                  <a:pt x="1810579" y="2247"/>
                </a:lnTo>
                <a:close/>
              </a:path>
              <a:path w="2477770" h="72390">
                <a:moveTo>
                  <a:pt x="1937641" y="1798"/>
                </a:moveTo>
                <a:lnTo>
                  <a:pt x="1925228" y="4337"/>
                </a:lnTo>
                <a:lnTo>
                  <a:pt x="1915160" y="11176"/>
                </a:lnTo>
                <a:lnTo>
                  <a:pt x="1908391" y="21292"/>
                </a:lnTo>
                <a:lnTo>
                  <a:pt x="1905985" y="33435"/>
                </a:lnTo>
                <a:lnTo>
                  <a:pt x="1905940" y="33660"/>
                </a:lnTo>
                <a:lnTo>
                  <a:pt x="1908437" y="45802"/>
                </a:lnTo>
                <a:lnTo>
                  <a:pt x="1908479" y="46009"/>
                </a:lnTo>
                <a:lnTo>
                  <a:pt x="1915211" y="55918"/>
                </a:lnTo>
                <a:lnTo>
                  <a:pt x="1915319" y="56077"/>
                </a:lnTo>
                <a:lnTo>
                  <a:pt x="1925435" y="62846"/>
                </a:lnTo>
                <a:lnTo>
                  <a:pt x="1937802" y="65298"/>
                </a:lnTo>
                <a:lnTo>
                  <a:pt x="1949787" y="62846"/>
                </a:lnTo>
                <a:lnTo>
                  <a:pt x="1950086" y="62846"/>
                </a:lnTo>
                <a:lnTo>
                  <a:pt x="1960283" y="55918"/>
                </a:lnTo>
                <a:lnTo>
                  <a:pt x="1967051" y="45802"/>
                </a:lnTo>
                <a:lnTo>
                  <a:pt x="1969458" y="33660"/>
                </a:lnTo>
                <a:lnTo>
                  <a:pt x="1969503" y="33435"/>
                </a:lnTo>
                <a:lnTo>
                  <a:pt x="1967007" y="21292"/>
                </a:lnTo>
                <a:lnTo>
                  <a:pt x="1966964" y="21085"/>
                </a:lnTo>
                <a:lnTo>
                  <a:pt x="1960232" y="11176"/>
                </a:lnTo>
                <a:lnTo>
                  <a:pt x="1960124" y="11017"/>
                </a:lnTo>
                <a:lnTo>
                  <a:pt x="1950139" y="4337"/>
                </a:lnTo>
                <a:lnTo>
                  <a:pt x="1950450" y="4337"/>
                </a:lnTo>
                <a:lnTo>
                  <a:pt x="1937641" y="1798"/>
                </a:lnTo>
                <a:close/>
              </a:path>
              <a:path w="2477770" h="72390">
                <a:moveTo>
                  <a:pt x="2064704" y="1348"/>
                </a:moveTo>
                <a:lnTo>
                  <a:pt x="2052291" y="3887"/>
                </a:lnTo>
                <a:lnTo>
                  <a:pt x="2042223" y="10727"/>
                </a:lnTo>
                <a:lnTo>
                  <a:pt x="2035454" y="20843"/>
                </a:lnTo>
                <a:lnTo>
                  <a:pt x="2033047" y="32985"/>
                </a:lnTo>
                <a:lnTo>
                  <a:pt x="2033003" y="33210"/>
                </a:lnTo>
                <a:lnTo>
                  <a:pt x="2064864" y="64848"/>
                </a:lnTo>
                <a:lnTo>
                  <a:pt x="2076850" y="62396"/>
                </a:lnTo>
                <a:lnTo>
                  <a:pt x="2077149" y="62396"/>
                </a:lnTo>
                <a:lnTo>
                  <a:pt x="2087346" y="55469"/>
                </a:lnTo>
                <a:lnTo>
                  <a:pt x="2094115" y="45353"/>
                </a:lnTo>
                <a:lnTo>
                  <a:pt x="2096521" y="33210"/>
                </a:lnTo>
                <a:lnTo>
                  <a:pt x="2096566" y="32985"/>
                </a:lnTo>
                <a:lnTo>
                  <a:pt x="2094070" y="20843"/>
                </a:lnTo>
                <a:lnTo>
                  <a:pt x="2094027" y="20636"/>
                </a:lnTo>
                <a:lnTo>
                  <a:pt x="2087295" y="10727"/>
                </a:lnTo>
                <a:lnTo>
                  <a:pt x="2087187" y="10568"/>
                </a:lnTo>
                <a:lnTo>
                  <a:pt x="2077202" y="3887"/>
                </a:lnTo>
                <a:lnTo>
                  <a:pt x="2077514" y="3887"/>
                </a:lnTo>
                <a:lnTo>
                  <a:pt x="2064704" y="1348"/>
                </a:lnTo>
                <a:close/>
              </a:path>
              <a:path w="2477770" h="72390">
                <a:moveTo>
                  <a:pt x="2191767" y="899"/>
                </a:moveTo>
                <a:lnTo>
                  <a:pt x="2160111" y="32536"/>
                </a:lnTo>
                <a:lnTo>
                  <a:pt x="2160066" y="32760"/>
                </a:lnTo>
                <a:lnTo>
                  <a:pt x="2162562" y="44903"/>
                </a:lnTo>
                <a:lnTo>
                  <a:pt x="2191928" y="64399"/>
                </a:lnTo>
                <a:lnTo>
                  <a:pt x="2203913" y="61947"/>
                </a:lnTo>
                <a:lnTo>
                  <a:pt x="2204212" y="61947"/>
                </a:lnTo>
                <a:lnTo>
                  <a:pt x="2214409" y="55019"/>
                </a:lnTo>
                <a:lnTo>
                  <a:pt x="2221177" y="44903"/>
                </a:lnTo>
                <a:lnTo>
                  <a:pt x="2223584" y="32760"/>
                </a:lnTo>
                <a:lnTo>
                  <a:pt x="2223628" y="32536"/>
                </a:lnTo>
                <a:lnTo>
                  <a:pt x="2221132" y="20393"/>
                </a:lnTo>
                <a:lnTo>
                  <a:pt x="2221089" y="20186"/>
                </a:lnTo>
                <a:lnTo>
                  <a:pt x="2214358" y="10277"/>
                </a:lnTo>
                <a:lnTo>
                  <a:pt x="2214250" y="10118"/>
                </a:lnTo>
                <a:lnTo>
                  <a:pt x="2204265" y="3437"/>
                </a:lnTo>
                <a:lnTo>
                  <a:pt x="2204576" y="3437"/>
                </a:lnTo>
                <a:lnTo>
                  <a:pt x="2191767" y="899"/>
                </a:lnTo>
                <a:close/>
              </a:path>
              <a:path w="2477770" h="72390">
                <a:moveTo>
                  <a:pt x="2318829" y="449"/>
                </a:moveTo>
                <a:lnTo>
                  <a:pt x="2306416" y="2988"/>
                </a:lnTo>
                <a:lnTo>
                  <a:pt x="2296348" y="9828"/>
                </a:lnTo>
                <a:lnTo>
                  <a:pt x="2289579" y="19944"/>
                </a:lnTo>
                <a:lnTo>
                  <a:pt x="2287173" y="32086"/>
                </a:lnTo>
                <a:lnTo>
                  <a:pt x="2287128" y="32311"/>
                </a:lnTo>
                <a:lnTo>
                  <a:pt x="2289625" y="44453"/>
                </a:lnTo>
                <a:lnTo>
                  <a:pt x="2289667" y="44660"/>
                </a:lnTo>
                <a:lnTo>
                  <a:pt x="2296399" y="54570"/>
                </a:lnTo>
                <a:lnTo>
                  <a:pt x="2296507" y="54728"/>
                </a:lnTo>
                <a:lnTo>
                  <a:pt x="2306623" y="61497"/>
                </a:lnTo>
                <a:lnTo>
                  <a:pt x="2318990" y="63949"/>
                </a:lnTo>
                <a:lnTo>
                  <a:pt x="2330975" y="61497"/>
                </a:lnTo>
                <a:lnTo>
                  <a:pt x="2331274" y="61497"/>
                </a:lnTo>
                <a:lnTo>
                  <a:pt x="2341471" y="54570"/>
                </a:lnTo>
                <a:lnTo>
                  <a:pt x="2348240" y="44453"/>
                </a:lnTo>
                <a:lnTo>
                  <a:pt x="2350647" y="32311"/>
                </a:lnTo>
                <a:lnTo>
                  <a:pt x="2350692" y="32086"/>
                </a:lnTo>
                <a:lnTo>
                  <a:pt x="2348196" y="19944"/>
                </a:lnTo>
                <a:lnTo>
                  <a:pt x="2348153" y="19736"/>
                </a:lnTo>
                <a:lnTo>
                  <a:pt x="2341421" y="9828"/>
                </a:lnTo>
                <a:lnTo>
                  <a:pt x="2341313" y="9669"/>
                </a:lnTo>
                <a:lnTo>
                  <a:pt x="2331328" y="2988"/>
                </a:lnTo>
                <a:lnTo>
                  <a:pt x="2331639" y="2988"/>
                </a:lnTo>
                <a:lnTo>
                  <a:pt x="2318829" y="449"/>
                </a:lnTo>
                <a:close/>
              </a:path>
              <a:path w="2477770" h="72390">
                <a:moveTo>
                  <a:pt x="2445892" y="0"/>
                </a:moveTo>
                <a:lnTo>
                  <a:pt x="2414235" y="31636"/>
                </a:lnTo>
                <a:lnTo>
                  <a:pt x="2414191" y="31861"/>
                </a:lnTo>
                <a:lnTo>
                  <a:pt x="2416687" y="44004"/>
                </a:lnTo>
                <a:lnTo>
                  <a:pt x="2416730" y="44211"/>
                </a:lnTo>
                <a:lnTo>
                  <a:pt x="2423462" y="54120"/>
                </a:lnTo>
                <a:lnTo>
                  <a:pt x="2423570" y="54279"/>
                </a:lnTo>
                <a:lnTo>
                  <a:pt x="2433686" y="61048"/>
                </a:lnTo>
                <a:lnTo>
                  <a:pt x="2446054" y="63500"/>
                </a:lnTo>
                <a:lnTo>
                  <a:pt x="2458038" y="61048"/>
                </a:lnTo>
                <a:lnTo>
                  <a:pt x="2458338" y="61048"/>
                </a:lnTo>
                <a:lnTo>
                  <a:pt x="2468534" y="54120"/>
                </a:lnTo>
                <a:lnTo>
                  <a:pt x="2475303" y="44004"/>
                </a:lnTo>
                <a:lnTo>
                  <a:pt x="2477709" y="31861"/>
                </a:lnTo>
                <a:lnTo>
                  <a:pt x="2477754" y="31636"/>
                </a:lnTo>
                <a:lnTo>
                  <a:pt x="2475258" y="19494"/>
                </a:lnTo>
                <a:lnTo>
                  <a:pt x="2475215" y="19287"/>
                </a:lnTo>
                <a:lnTo>
                  <a:pt x="2468483" y="9378"/>
                </a:lnTo>
                <a:lnTo>
                  <a:pt x="2468375" y="9219"/>
                </a:lnTo>
                <a:lnTo>
                  <a:pt x="2458390" y="2538"/>
                </a:lnTo>
                <a:lnTo>
                  <a:pt x="2458702" y="2538"/>
                </a:lnTo>
                <a:lnTo>
                  <a:pt x="2445892" y="0"/>
                </a:lnTo>
                <a:close/>
              </a:path>
            </a:pathLst>
          </a:custGeom>
          <a:solidFill>
            <a:srgbClr val="FFC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100161" y="1090676"/>
            <a:ext cx="29889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CD00"/>
                </a:solidFill>
                <a:latin typeface="Arial"/>
                <a:cs typeface="Arial"/>
              </a:rPr>
              <a:t>YELLOW</a:t>
            </a:r>
            <a:r>
              <a:rPr sz="1800" b="1" spc="-95" dirty="0">
                <a:solidFill>
                  <a:srgbClr val="FFCD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CD00"/>
                </a:solidFill>
                <a:latin typeface="Arial"/>
                <a:cs typeface="Arial"/>
              </a:rPr>
              <a:t>PENDING</a:t>
            </a:r>
            <a:r>
              <a:rPr sz="1800" b="1" spc="-125" dirty="0">
                <a:solidFill>
                  <a:srgbClr val="FFCD0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CD00"/>
                </a:solidFill>
                <a:latin typeface="Arial"/>
                <a:cs typeface="Arial"/>
              </a:rPr>
              <a:t>ALARM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66632" y="1210503"/>
            <a:ext cx="2477770" cy="63500"/>
          </a:xfrm>
          <a:custGeom>
            <a:avLst/>
            <a:gdLst/>
            <a:ahLst/>
            <a:cxnLst/>
            <a:rect l="l" t="t" r="r" b="b"/>
            <a:pathLst>
              <a:path w="2477770" h="63500">
                <a:moveTo>
                  <a:pt x="31750" y="0"/>
                </a:moveTo>
                <a:lnTo>
                  <a:pt x="19390" y="2495"/>
                </a:lnTo>
                <a:lnTo>
                  <a:pt x="9298" y="9299"/>
                </a:lnTo>
                <a:lnTo>
                  <a:pt x="2494" y="19391"/>
                </a:lnTo>
                <a:lnTo>
                  <a:pt x="0" y="31750"/>
                </a:lnTo>
                <a:lnTo>
                  <a:pt x="2494" y="44108"/>
                </a:lnTo>
                <a:lnTo>
                  <a:pt x="9298" y="54200"/>
                </a:lnTo>
                <a:lnTo>
                  <a:pt x="19390" y="61004"/>
                </a:lnTo>
                <a:lnTo>
                  <a:pt x="31813" y="63500"/>
                </a:lnTo>
                <a:lnTo>
                  <a:pt x="44171" y="61004"/>
                </a:lnTo>
                <a:lnTo>
                  <a:pt x="54264" y="54200"/>
                </a:lnTo>
                <a:lnTo>
                  <a:pt x="61068" y="44108"/>
                </a:lnTo>
                <a:lnTo>
                  <a:pt x="63563" y="31750"/>
                </a:lnTo>
                <a:lnTo>
                  <a:pt x="61068" y="19391"/>
                </a:lnTo>
                <a:lnTo>
                  <a:pt x="54264" y="9299"/>
                </a:lnTo>
                <a:lnTo>
                  <a:pt x="44171" y="2495"/>
                </a:lnTo>
                <a:lnTo>
                  <a:pt x="31750" y="0"/>
                </a:lnTo>
                <a:close/>
              </a:path>
              <a:path w="2477770" h="63500">
                <a:moveTo>
                  <a:pt x="158813" y="0"/>
                </a:moveTo>
                <a:lnTo>
                  <a:pt x="146454" y="2495"/>
                </a:lnTo>
                <a:lnTo>
                  <a:pt x="136362" y="9299"/>
                </a:lnTo>
                <a:lnTo>
                  <a:pt x="129558" y="19391"/>
                </a:lnTo>
                <a:lnTo>
                  <a:pt x="127063" y="31750"/>
                </a:lnTo>
                <a:lnTo>
                  <a:pt x="129558" y="44108"/>
                </a:lnTo>
                <a:lnTo>
                  <a:pt x="136362" y="54200"/>
                </a:lnTo>
                <a:lnTo>
                  <a:pt x="146454" y="61004"/>
                </a:lnTo>
                <a:lnTo>
                  <a:pt x="158876" y="63500"/>
                </a:lnTo>
                <a:lnTo>
                  <a:pt x="171235" y="61004"/>
                </a:lnTo>
                <a:lnTo>
                  <a:pt x="181327" y="54200"/>
                </a:lnTo>
                <a:lnTo>
                  <a:pt x="188131" y="44108"/>
                </a:lnTo>
                <a:lnTo>
                  <a:pt x="190626" y="31750"/>
                </a:lnTo>
                <a:lnTo>
                  <a:pt x="188131" y="19391"/>
                </a:lnTo>
                <a:lnTo>
                  <a:pt x="181327" y="9299"/>
                </a:lnTo>
                <a:lnTo>
                  <a:pt x="171235" y="2495"/>
                </a:lnTo>
                <a:lnTo>
                  <a:pt x="158813" y="0"/>
                </a:lnTo>
                <a:close/>
              </a:path>
              <a:path w="2477770" h="63500">
                <a:moveTo>
                  <a:pt x="285876" y="0"/>
                </a:moveTo>
                <a:lnTo>
                  <a:pt x="273517" y="2495"/>
                </a:lnTo>
                <a:lnTo>
                  <a:pt x="263425" y="9299"/>
                </a:lnTo>
                <a:lnTo>
                  <a:pt x="256621" y="19391"/>
                </a:lnTo>
                <a:lnTo>
                  <a:pt x="254126" y="31750"/>
                </a:lnTo>
                <a:lnTo>
                  <a:pt x="256621" y="44108"/>
                </a:lnTo>
                <a:lnTo>
                  <a:pt x="263425" y="54200"/>
                </a:lnTo>
                <a:lnTo>
                  <a:pt x="273517" y="61004"/>
                </a:lnTo>
                <a:lnTo>
                  <a:pt x="285939" y="63500"/>
                </a:lnTo>
                <a:lnTo>
                  <a:pt x="298298" y="61004"/>
                </a:lnTo>
                <a:lnTo>
                  <a:pt x="308390" y="54200"/>
                </a:lnTo>
                <a:lnTo>
                  <a:pt x="315195" y="44108"/>
                </a:lnTo>
                <a:lnTo>
                  <a:pt x="317690" y="31750"/>
                </a:lnTo>
                <a:lnTo>
                  <a:pt x="315195" y="19391"/>
                </a:lnTo>
                <a:lnTo>
                  <a:pt x="308391" y="9299"/>
                </a:lnTo>
                <a:lnTo>
                  <a:pt x="298298" y="2495"/>
                </a:lnTo>
                <a:lnTo>
                  <a:pt x="285876" y="0"/>
                </a:lnTo>
                <a:close/>
              </a:path>
              <a:path w="2477770" h="63500">
                <a:moveTo>
                  <a:pt x="412940" y="0"/>
                </a:moveTo>
                <a:lnTo>
                  <a:pt x="400581" y="2495"/>
                </a:lnTo>
                <a:lnTo>
                  <a:pt x="390489" y="9299"/>
                </a:lnTo>
                <a:lnTo>
                  <a:pt x="383685" y="19391"/>
                </a:lnTo>
                <a:lnTo>
                  <a:pt x="381190" y="31750"/>
                </a:lnTo>
                <a:lnTo>
                  <a:pt x="383685" y="44108"/>
                </a:lnTo>
                <a:lnTo>
                  <a:pt x="390489" y="54200"/>
                </a:lnTo>
                <a:lnTo>
                  <a:pt x="400581" y="61004"/>
                </a:lnTo>
                <a:lnTo>
                  <a:pt x="413003" y="63500"/>
                </a:lnTo>
                <a:lnTo>
                  <a:pt x="425362" y="61004"/>
                </a:lnTo>
                <a:lnTo>
                  <a:pt x="435454" y="54200"/>
                </a:lnTo>
                <a:lnTo>
                  <a:pt x="442258" y="44108"/>
                </a:lnTo>
                <a:lnTo>
                  <a:pt x="444753" y="31750"/>
                </a:lnTo>
                <a:lnTo>
                  <a:pt x="442258" y="19391"/>
                </a:lnTo>
                <a:lnTo>
                  <a:pt x="435454" y="9299"/>
                </a:lnTo>
                <a:lnTo>
                  <a:pt x="425362" y="2495"/>
                </a:lnTo>
                <a:lnTo>
                  <a:pt x="412940" y="0"/>
                </a:lnTo>
                <a:close/>
              </a:path>
              <a:path w="2477770" h="63500">
                <a:moveTo>
                  <a:pt x="540003" y="0"/>
                </a:moveTo>
                <a:lnTo>
                  <a:pt x="527644" y="2495"/>
                </a:lnTo>
                <a:lnTo>
                  <a:pt x="517552" y="9299"/>
                </a:lnTo>
                <a:lnTo>
                  <a:pt x="510748" y="19391"/>
                </a:lnTo>
                <a:lnTo>
                  <a:pt x="508253" y="31750"/>
                </a:lnTo>
                <a:lnTo>
                  <a:pt x="510748" y="44108"/>
                </a:lnTo>
                <a:lnTo>
                  <a:pt x="517552" y="54200"/>
                </a:lnTo>
                <a:lnTo>
                  <a:pt x="527644" y="61004"/>
                </a:lnTo>
                <a:lnTo>
                  <a:pt x="540067" y="63500"/>
                </a:lnTo>
                <a:lnTo>
                  <a:pt x="552425" y="61004"/>
                </a:lnTo>
                <a:lnTo>
                  <a:pt x="562518" y="54200"/>
                </a:lnTo>
                <a:lnTo>
                  <a:pt x="569322" y="44108"/>
                </a:lnTo>
                <a:lnTo>
                  <a:pt x="571817" y="31750"/>
                </a:lnTo>
                <a:lnTo>
                  <a:pt x="569322" y="19391"/>
                </a:lnTo>
                <a:lnTo>
                  <a:pt x="562518" y="9299"/>
                </a:lnTo>
                <a:lnTo>
                  <a:pt x="552425" y="2495"/>
                </a:lnTo>
                <a:lnTo>
                  <a:pt x="540003" y="0"/>
                </a:lnTo>
                <a:close/>
              </a:path>
              <a:path w="2477770" h="63500">
                <a:moveTo>
                  <a:pt x="667067" y="0"/>
                </a:moveTo>
                <a:lnTo>
                  <a:pt x="654708" y="2495"/>
                </a:lnTo>
                <a:lnTo>
                  <a:pt x="644616" y="9299"/>
                </a:lnTo>
                <a:lnTo>
                  <a:pt x="637812" y="19391"/>
                </a:lnTo>
                <a:lnTo>
                  <a:pt x="635317" y="31750"/>
                </a:lnTo>
                <a:lnTo>
                  <a:pt x="637812" y="44108"/>
                </a:lnTo>
                <a:lnTo>
                  <a:pt x="644616" y="54200"/>
                </a:lnTo>
                <a:lnTo>
                  <a:pt x="654708" y="61004"/>
                </a:lnTo>
                <a:lnTo>
                  <a:pt x="667130" y="63500"/>
                </a:lnTo>
                <a:lnTo>
                  <a:pt x="679489" y="61004"/>
                </a:lnTo>
                <a:lnTo>
                  <a:pt x="689581" y="54200"/>
                </a:lnTo>
                <a:lnTo>
                  <a:pt x="696385" y="44108"/>
                </a:lnTo>
                <a:lnTo>
                  <a:pt x="698880" y="31750"/>
                </a:lnTo>
                <a:lnTo>
                  <a:pt x="696385" y="19391"/>
                </a:lnTo>
                <a:lnTo>
                  <a:pt x="689581" y="9299"/>
                </a:lnTo>
                <a:lnTo>
                  <a:pt x="679489" y="2495"/>
                </a:lnTo>
                <a:lnTo>
                  <a:pt x="667067" y="0"/>
                </a:lnTo>
                <a:close/>
              </a:path>
              <a:path w="2477770" h="63500">
                <a:moveTo>
                  <a:pt x="794130" y="0"/>
                </a:moveTo>
                <a:lnTo>
                  <a:pt x="781771" y="2495"/>
                </a:lnTo>
                <a:lnTo>
                  <a:pt x="771679" y="9299"/>
                </a:lnTo>
                <a:lnTo>
                  <a:pt x="764875" y="19391"/>
                </a:lnTo>
                <a:lnTo>
                  <a:pt x="762380" y="31750"/>
                </a:lnTo>
                <a:lnTo>
                  <a:pt x="764875" y="44108"/>
                </a:lnTo>
                <a:lnTo>
                  <a:pt x="771679" y="54200"/>
                </a:lnTo>
                <a:lnTo>
                  <a:pt x="781771" y="61004"/>
                </a:lnTo>
                <a:lnTo>
                  <a:pt x="794194" y="63500"/>
                </a:lnTo>
                <a:lnTo>
                  <a:pt x="806552" y="61004"/>
                </a:lnTo>
                <a:lnTo>
                  <a:pt x="816644" y="54200"/>
                </a:lnTo>
                <a:lnTo>
                  <a:pt x="823448" y="44108"/>
                </a:lnTo>
                <a:lnTo>
                  <a:pt x="825943" y="31750"/>
                </a:lnTo>
                <a:lnTo>
                  <a:pt x="823448" y="19391"/>
                </a:lnTo>
                <a:lnTo>
                  <a:pt x="816644" y="9299"/>
                </a:lnTo>
                <a:lnTo>
                  <a:pt x="806552" y="2495"/>
                </a:lnTo>
                <a:lnTo>
                  <a:pt x="794130" y="0"/>
                </a:lnTo>
                <a:close/>
              </a:path>
              <a:path w="2477770" h="63500">
                <a:moveTo>
                  <a:pt x="921193" y="0"/>
                </a:moveTo>
                <a:lnTo>
                  <a:pt x="908834" y="2495"/>
                </a:lnTo>
                <a:lnTo>
                  <a:pt x="898742" y="9299"/>
                </a:lnTo>
                <a:lnTo>
                  <a:pt x="891938" y="19391"/>
                </a:lnTo>
                <a:lnTo>
                  <a:pt x="889443" y="31750"/>
                </a:lnTo>
                <a:lnTo>
                  <a:pt x="891938" y="44108"/>
                </a:lnTo>
                <a:lnTo>
                  <a:pt x="898742" y="54200"/>
                </a:lnTo>
                <a:lnTo>
                  <a:pt x="908834" y="61004"/>
                </a:lnTo>
                <a:lnTo>
                  <a:pt x="921256" y="63500"/>
                </a:lnTo>
                <a:lnTo>
                  <a:pt x="933615" y="61004"/>
                </a:lnTo>
                <a:lnTo>
                  <a:pt x="943707" y="54200"/>
                </a:lnTo>
                <a:lnTo>
                  <a:pt x="950511" y="44108"/>
                </a:lnTo>
                <a:lnTo>
                  <a:pt x="953006" y="31750"/>
                </a:lnTo>
                <a:lnTo>
                  <a:pt x="950511" y="19391"/>
                </a:lnTo>
                <a:lnTo>
                  <a:pt x="943707" y="9299"/>
                </a:lnTo>
                <a:lnTo>
                  <a:pt x="933615" y="2495"/>
                </a:lnTo>
                <a:lnTo>
                  <a:pt x="921193" y="0"/>
                </a:lnTo>
                <a:close/>
              </a:path>
              <a:path w="2477770" h="63500">
                <a:moveTo>
                  <a:pt x="1048256" y="0"/>
                </a:moveTo>
                <a:lnTo>
                  <a:pt x="1035898" y="2495"/>
                </a:lnTo>
                <a:lnTo>
                  <a:pt x="1025806" y="9299"/>
                </a:lnTo>
                <a:lnTo>
                  <a:pt x="1019001" y="19391"/>
                </a:lnTo>
                <a:lnTo>
                  <a:pt x="1016506" y="31750"/>
                </a:lnTo>
                <a:lnTo>
                  <a:pt x="1019001" y="44108"/>
                </a:lnTo>
                <a:lnTo>
                  <a:pt x="1025806" y="54200"/>
                </a:lnTo>
                <a:lnTo>
                  <a:pt x="1035898" y="61004"/>
                </a:lnTo>
                <a:lnTo>
                  <a:pt x="1048320" y="63500"/>
                </a:lnTo>
                <a:lnTo>
                  <a:pt x="1060679" y="61004"/>
                </a:lnTo>
                <a:lnTo>
                  <a:pt x="1070771" y="54200"/>
                </a:lnTo>
                <a:lnTo>
                  <a:pt x="1077575" y="44108"/>
                </a:lnTo>
                <a:lnTo>
                  <a:pt x="1080070" y="31750"/>
                </a:lnTo>
                <a:lnTo>
                  <a:pt x="1077575" y="19391"/>
                </a:lnTo>
                <a:lnTo>
                  <a:pt x="1070771" y="9299"/>
                </a:lnTo>
                <a:lnTo>
                  <a:pt x="1060679" y="2495"/>
                </a:lnTo>
                <a:lnTo>
                  <a:pt x="1048256" y="0"/>
                </a:lnTo>
                <a:close/>
              </a:path>
              <a:path w="2477770" h="63500">
                <a:moveTo>
                  <a:pt x="1175320" y="0"/>
                </a:moveTo>
                <a:lnTo>
                  <a:pt x="1162961" y="2495"/>
                </a:lnTo>
                <a:lnTo>
                  <a:pt x="1152869" y="9299"/>
                </a:lnTo>
                <a:lnTo>
                  <a:pt x="1146065" y="19391"/>
                </a:lnTo>
                <a:lnTo>
                  <a:pt x="1143570" y="31750"/>
                </a:lnTo>
                <a:lnTo>
                  <a:pt x="1146065" y="44108"/>
                </a:lnTo>
                <a:lnTo>
                  <a:pt x="1152869" y="54200"/>
                </a:lnTo>
                <a:lnTo>
                  <a:pt x="1162961" y="61004"/>
                </a:lnTo>
                <a:lnTo>
                  <a:pt x="1175383" y="63500"/>
                </a:lnTo>
                <a:lnTo>
                  <a:pt x="1187742" y="61004"/>
                </a:lnTo>
                <a:lnTo>
                  <a:pt x="1197834" y="54200"/>
                </a:lnTo>
                <a:lnTo>
                  <a:pt x="1204638" y="44108"/>
                </a:lnTo>
                <a:lnTo>
                  <a:pt x="1207133" y="31750"/>
                </a:lnTo>
                <a:lnTo>
                  <a:pt x="1204638" y="19391"/>
                </a:lnTo>
                <a:lnTo>
                  <a:pt x="1197834" y="9299"/>
                </a:lnTo>
                <a:lnTo>
                  <a:pt x="1187742" y="2495"/>
                </a:lnTo>
                <a:lnTo>
                  <a:pt x="1175320" y="0"/>
                </a:lnTo>
                <a:close/>
              </a:path>
              <a:path w="2477770" h="63500">
                <a:moveTo>
                  <a:pt x="1302383" y="0"/>
                </a:moveTo>
                <a:lnTo>
                  <a:pt x="1290025" y="2495"/>
                </a:lnTo>
                <a:lnTo>
                  <a:pt x="1279933" y="9299"/>
                </a:lnTo>
                <a:lnTo>
                  <a:pt x="1273128" y="19391"/>
                </a:lnTo>
                <a:lnTo>
                  <a:pt x="1270633" y="31750"/>
                </a:lnTo>
                <a:lnTo>
                  <a:pt x="1273128" y="44109"/>
                </a:lnTo>
                <a:lnTo>
                  <a:pt x="1279933" y="54201"/>
                </a:lnTo>
                <a:lnTo>
                  <a:pt x="1290025" y="61005"/>
                </a:lnTo>
                <a:lnTo>
                  <a:pt x="1302447" y="63500"/>
                </a:lnTo>
                <a:lnTo>
                  <a:pt x="1314806" y="61005"/>
                </a:lnTo>
                <a:lnTo>
                  <a:pt x="1324898" y="54201"/>
                </a:lnTo>
                <a:lnTo>
                  <a:pt x="1331702" y="44109"/>
                </a:lnTo>
                <a:lnTo>
                  <a:pt x="1334197" y="31750"/>
                </a:lnTo>
                <a:lnTo>
                  <a:pt x="1331702" y="19391"/>
                </a:lnTo>
                <a:lnTo>
                  <a:pt x="1324898" y="9299"/>
                </a:lnTo>
                <a:lnTo>
                  <a:pt x="1314806" y="2495"/>
                </a:lnTo>
                <a:lnTo>
                  <a:pt x="1302383" y="0"/>
                </a:lnTo>
                <a:close/>
              </a:path>
              <a:path w="2477770" h="63500">
                <a:moveTo>
                  <a:pt x="1429447" y="0"/>
                </a:moveTo>
                <a:lnTo>
                  <a:pt x="1417088" y="2495"/>
                </a:lnTo>
                <a:lnTo>
                  <a:pt x="1406996" y="9299"/>
                </a:lnTo>
                <a:lnTo>
                  <a:pt x="1400192" y="19391"/>
                </a:lnTo>
                <a:lnTo>
                  <a:pt x="1397697" y="31750"/>
                </a:lnTo>
                <a:lnTo>
                  <a:pt x="1400192" y="44109"/>
                </a:lnTo>
                <a:lnTo>
                  <a:pt x="1406996" y="54201"/>
                </a:lnTo>
                <a:lnTo>
                  <a:pt x="1417088" y="61005"/>
                </a:lnTo>
                <a:lnTo>
                  <a:pt x="1429510" y="63500"/>
                </a:lnTo>
                <a:lnTo>
                  <a:pt x="1441869" y="61005"/>
                </a:lnTo>
                <a:lnTo>
                  <a:pt x="1451961" y="54201"/>
                </a:lnTo>
                <a:lnTo>
                  <a:pt x="1458765" y="44109"/>
                </a:lnTo>
                <a:lnTo>
                  <a:pt x="1461260" y="31750"/>
                </a:lnTo>
                <a:lnTo>
                  <a:pt x="1458765" y="19391"/>
                </a:lnTo>
                <a:lnTo>
                  <a:pt x="1451961" y="9299"/>
                </a:lnTo>
                <a:lnTo>
                  <a:pt x="1441869" y="2495"/>
                </a:lnTo>
                <a:lnTo>
                  <a:pt x="1429447" y="0"/>
                </a:lnTo>
                <a:close/>
              </a:path>
              <a:path w="2477770" h="63500">
                <a:moveTo>
                  <a:pt x="1556510" y="0"/>
                </a:moveTo>
                <a:lnTo>
                  <a:pt x="1544152" y="2495"/>
                </a:lnTo>
                <a:lnTo>
                  <a:pt x="1534060" y="9299"/>
                </a:lnTo>
                <a:lnTo>
                  <a:pt x="1527255" y="19391"/>
                </a:lnTo>
                <a:lnTo>
                  <a:pt x="1524760" y="31750"/>
                </a:lnTo>
                <a:lnTo>
                  <a:pt x="1527255" y="44109"/>
                </a:lnTo>
                <a:lnTo>
                  <a:pt x="1534060" y="54201"/>
                </a:lnTo>
                <a:lnTo>
                  <a:pt x="1544152" y="61005"/>
                </a:lnTo>
                <a:lnTo>
                  <a:pt x="1556574" y="63500"/>
                </a:lnTo>
                <a:lnTo>
                  <a:pt x="1568933" y="61005"/>
                </a:lnTo>
                <a:lnTo>
                  <a:pt x="1579025" y="54201"/>
                </a:lnTo>
                <a:lnTo>
                  <a:pt x="1585829" y="44109"/>
                </a:lnTo>
                <a:lnTo>
                  <a:pt x="1588324" y="31750"/>
                </a:lnTo>
                <a:lnTo>
                  <a:pt x="1585829" y="19391"/>
                </a:lnTo>
                <a:lnTo>
                  <a:pt x="1579025" y="9299"/>
                </a:lnTo>
                <a:lnTo>
                  <a:pt x="1568933" y="2495"/>
                </a:lnTo>
                <a:lnTo>
                  <a:pt x="1556510" y="0"/>
                </a:lnTo>
                <a:close/>
              </a:path>
              <a:path w="2477770" h="63500">
                <a:moveTo>
                  <a:pt x="1683574" y="0"/>
                </a:moveTo>
                <a:lnTo>
                  <a:pt x="1671215" y="2495"/>
                </a:lnTo>
                <a:lnTo>
                  <a:pt x="1661123" y="9299"/>
                </a:lnTo>
                <a:lnTo>
                  <a:pt x="1654319" y="19391"/>
                </a:lnTo>
                <a:lnTo>
                  <a:pt x="1651824" y="31750"/>
                </a:lnTo>
                <a:lnTo>
                  <a:pt x="1654319" y="44109"/>
                </a:lnTo>
                <a:lnTo>
                  <a:pt x="1661123" y="54201"/>
                </a:lnTo>
                <a:lnTo>
                  <a:pt x="1671215" y="61005"/>
                </a:lnTo>
                <a:lnTo>
                  <a:pt x="1683637" y="63500"/>
                </a:lnTo>
                <a:lnTo>
                  <a:pt x="1695996" y="61005"/>
                </a:lnTo>
                <a:lnTo>
                  <a:pt x="1706088" y="54201"/>
                </a:lnTo>
                <a:lnTo>
                  <a:pt x="1712892" y="44109"/>
                </a:lnTo>
                <a:lnTo>
                  <a:pt x="1715387" y="31750"/>
                </a:lnTo>
                <a:lnTo>
                  <a:pt x="1712892" y="19391"/>
                </a:lnTo>
                <a:lnTo>
                  <a:pt x="1706088" y="9299"/>
                </a:lnTo>
                <a:lnTo>
                  <a:pt x="1695996" y="2495"/>
                </a:lnTo>
                <a:lnTo>
                  <a:pt x="1683574" y="0"/>
                </a:lnTo>
                <a:close/>
              </a:path>
              <a:path w="2477770" h="63500">
                <a:moveTo>
                  <a:pt x="1810637" y="0"/>
                </a:moveTo>
                <a:lnTo>
                  <a:pt x="1798279" y="2495"/>
                </a:lnTo>
                <a:lnTo>
                  <a:pt x="1788187" y="9299"/>
                </a:lnTo>
                <a:lnTo>
                  <a:pt x="1781382" y="19391"/>
                </a:lnTo>
                <a:lnTo>
                  <a:pt x="1778887" y="31750"/>
                </a:lnTo>
                <a:lnTo>
                  <a:pt x="1781382" y="44109"/>
                </a:lnTo>
                <a:lnTo>
                  <a:pt x="1788187" y="54201"/>
                </a:lnTo>
                <a:lnTo>
                  <a:pt x="1798279" y="61006"/>
                </a:lnTo>
                <a:lnTo>
                  <a:pt x="1810701" y="63501"/>
                </a:lnTo>
                <a:lnTo>
                  <a:pt x="1823060" y="61006"/>
                </a:lnTo>
                <a:lnTo>
                  <a:pt x="1833152" y="54201"/>
                </a:lnTo>
                <a:lnTo>
                  <a:pt x="1839956" y="44109"/>
                </a:lnTo>
                <a:lnTo>
                  <a:pt x="1842451" y="31750"/>
                </a:lnTo>
                <a:lnTo>
                  <a:pt x="1839956" y="19391"/>
                </a:lnTo>
                <a:lnTo>
                  <a:pt x="1833152" y="9299"/>
                </a:lnTo>
                <a:lnTo>
                  <a:pt x="1823060" y="2495"/>
                </a:lnTo>
                <a:lnTo>
                  <a:pt x="1810637" y="0"/>
                </a:lnTo>
                <a:close/>
              </a:path>
              <a:path w="2477770" h="63500">
                <a:moveTo>
                  <a:pt x="1937701" y="1"/>
                </a:moveTo>
                <a:lnTo>
                  <a:pt x="1925341" y="2496"/>
                </a:lnTo>
                <a:lnTo>
                  <a:pt x="1915250" y="9300"/>
                </a:lnTo>
                <a:lnTo>
                  <a:pt x="1908446" y="19392"/>
                </a:lnTo>
                <a:lnTo>
                  <a:pt x="1905951" y="31751"/>
                </a:lnTo>
                <a:lnTo>
                  <a:pt x="1908446" y="44109"/>
                </a:lnTo>
                <a:lnTo>
                  <a:pt x="1915250" y="54201"/>
                </a:lnTo>
                <a:lnTo>
                  <a:pt x="1925342" y="61006"/>
                </a:lnTo>
                <a:lnTo>
                  <a:pt x="1937764" y="63501"/>
                </a:lnTo>
                <a:lnTo>
                  <a:pt x="1950123" y="61006"/>
                </a:lnTo>
                <a:lnTo>
                  <a:pt x="1960215" y="54201"/>
                </a:lnTo>
                <a:lnTo>
                  <a:pt x="1967019" y="44109"/>
                </a:lnTo>
                <a:lnTo>
                  <a:pt x="1969514" y="31751"/>
                </a:lnTo>
                <a:lnTo>
                  <a:pt x="1967019" y="19392"/>
                </a:lnTo>
                <a:lnTo>
                  <a:pt x="1960215" y="9300"/>
                </a:lnTo>
                <a:lnTo>
                  <a:pt x="1950123" y="2496"/>
                </a:lnTo>
                <a:lnTo>
                  <a:pt x="1937701" y="1"/>
                </a:lnTo>
                <a:close/>
              </a:path>
              <a:path w="2477770" h="63500">
                <a:moveTo>
                  <a:pt x="2064764" y="1"/>
                </a:moveTo>
                <a:lnTo>
                  <a:pt x="2052406" y="2496"/>
                </a:lnTo>
                <a:lnTo>
                  <a:pt x="2042314" y="9300"/>
                </a:lnTo>
                <a:lnTo>
                  <a:pt x="2035509" y="19392"/>
                </a:lnTo>
                <a:lnTo>
                  <a:pt x="2033014" y="31751"/>
                </a:lnTo>
                <a:lnTo>
                  <a:pt x="2035509" y="44109"/>
                </a:lnTo>
                <a:lnTo>
                  <a:pt x="2042314" y="54201"/>
                </a:lnTo>
                <a:lnTo>
                  <a:pt x="2052406" y="61006"/>
                </a:lnTo>
                <a:lnTo>
                  <a:pt x="2064828" y="63501"/>
                </a:lnTo>
                <a:lnTo>
                  <a:pt x="2077187" y="61006"/>
                </a:lnTo>
                <a:lnTo>
                  <a:pt x="2087279" y="54201"/>
                </a:lnTo>
                <a:lnTo>
                  <a:pt x="2094083" y="44109"/>
                </a:lnTo>
                <a:lnTo>
                  <a:pt x="2096578" y="31751"/>
                </a:lnTo>
                <a:lnTo>
                  <a:pt x="2094083" y="19392"/>
                </a:lnTo>
                <a:lnTo>
                  <a:pt x="2087279" y="9300"/>
                </a:lnTo>
                <a:lnTo>
                  <a:pt x="2077187" y="2496"/>
                </a:lnTo>
                <a:lnTo>
                  <a:pt x="2064764" y="1"/>
                </a:lnTo>
                <a:close/>
              </a:path>
              <a:path w="2477770" h="63500">
                <a:moveTo>
                  <a:pt x="2191828" y="1"/>
                </a:moveTo>
                <a:lnTo>
                  <a:pt x="2179469" y="2496"/>
                </a:lnTo>
                <a:lnTo>
                  <a:pt x="2169377" y="9300"/>
                </a:lnTo>
                <a:lnTo>
                  <a:pt x="2162573" y="19392"/>
                </a:lnTo>
                <a:lnTo>
                  <a:pt x="2160078" y="31751"/>
                </a:lnTo>
                <a:lnTo>
                  <a:pt x="2162573" y="44109"/>
                </a:lnTo>
                <a:lnTo>
                  <a:pt x="2169377" y="54201"/>
                </a:lnTo>
                <a:lnTo>
                  <a:pt x="2179469" y="61006"/>
                </a:lnTo>
                <a:lnTo>
                  <a:pt x="2191891" y="63501"/>
                </a:lnTo>
                <a:lnTo>
                  <a:pt x="2204250" y="61006"/>
                </a:lnTo>
                <a:lnTo>
                  <a:pt x="2214342" y="54201"/>
                </a:lnTo>
                <a:lnTo>
                  <a:pt x="2221146" y="44109"/>
                </a:lnTo>
                <a:lnTo>
                  <a:pt x="2223641" y="31751"/>
                </a:lnTo>
                <a:lnTo>
                  <a:pt x="2221146" y="19392"/>
                </a:lnTo>
                <a:lnTo>
                  <a:pt x="2214342" y="9300"/>
                </a:lnTo>
                <a:lnTo>
                  <a:pt x="2204250" y="2496"/>
                </a:lnTo>
                <a:lnTo>
                  <a:pt x="2191828" y="1"/>
                </a:lnTo>
                <a:close/>
              </a:path>
              <a:path w="2477770" h="63500">
                <a:moveTo>
                  <a:pt x="2318891" y="1"/>
                </a:moveTo>
                <a:lnTo>
                  <a:pt x="2306533" y="2496"/>
                </a:lnTo>
                <a:lnTo>
                  <a:pt x="2296441" y="9300"/>
                </a:lnTo>
                <a:lnTo>
                  <a:pt x="2289636" y="19392"/>
                </a:lnTo>
                <a:lnTo>
                  <a:pt x="2287141" y="31751"/>
                </a:lnTo>
                <a:lnTo>
                  <a:pt x="2289636" y="44109"/>
                </a:lnTo>
                <a:lnTo>
                  <a:pt x="2296441" y="54201"/>
                </a:lnTo>
                <a:lnTo>
                  <a:pt x="2306533" y="61006"/>
                </a:lnTo>
                <a:lnTo>
                  <a:pt x="2318955" y="63501"/>
                </a:lnTo>
                <a:lnTo>
                  <a:pt x="2331314" y="61006"/>
                </a:lnTo>
                <a:lnTo>
                  <a:pt x="2341406" y="54201"/>
                </a:lnTo>
                <a:lnTo>
                  <a:pt x="2348210" y="44109"/>
                </a:lnTo>
                <a:lnTo>
                  <a:pt x="2350705" y="31751"/>
                </a:lnTo>
                <a:lnTo>
                  <a:pt x="2348210" y="19392"/>
                </a:lnTo>
                <a:lnTo>
                  <a:pt x="2341406" y="9300"/>
                </a:lnTo>
                <a:lnTo>
                  <a:pt x="2331314" y="2496"/>
                </a:lnTo>
                <a:lnTo>
                  <a:pt x="2318891" y="1"/>
                </a:lnTo>
                <a:close/>
              </a:path>
              <a:path w="2477770" h="63500">
                <a:moveTo>
                  <a:pt x="2445955" y="1"/>
                </a:moveTo>
                <a:lnTo>
                  <a:pt x="2433596" y="2496"/>
                </a:lnTo>
                <a:lnTo>
                  <a:pt x="2423504" y="9300"/>
                </a:lnTo>
                <a:lnTo>
                  <a:pt x="2416700" y="19392"/>
                </a:lnTo>
                <a:lnTo>
                  <a:pt x="2414205" y="31751"/>
                </a:lnTo>
                <a:lnTo>
                  <a:pt x="2416700" y="44109"/>
                </a:lnTo>
                <a:lnTo>
                  <a:pt x="2423504" y="54201"/>
                </a:lnTo>
                <a:lnTo>
                  <a:pt x="2433596" y="61006"/>
                </a:lnTo>
                <a:lnTo>
                  <a:pt x="2446018" y="63501"/>
                </a:lnTo>
                <a:lnTo>
                  <a:pt x="2458377" y="61006"/>
                </a:lnTo>
                <a:lnTo>
                  <a:pt x="2468469" y="54201"/>
                </a:lnTo>
                <a:lnTo>
                  <a:pt x="2475273" y="44109"/>
                </a:lnTo>
                <a:lnTo>
                  <a:pt x="2477768" y="31751"/>
                </a:lnTo>
                <a:lnTo>
                  <a:pt x="2475273" y="19392"/>
                </a:lnTo>
                <a:lnTo>
                  <a:pt x="2468469" y="9300"/>
                </a:lnTo>
                <a:lnTo>
                  <a:pt x="2458377" y="2496"/>
                </a:lnTo>
                <a:lnTo>
                  <a:pt x="2445955" y="1"/>
                </a:lnTo>
                <a:close/>
              </a:path>
            </a:pathLst>
          </a:custGeom>
          <a:solidFill>
            <a:srgbClr val="FFC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8159" y="3752088"/>
            <a:ext cx="316991" cy="30175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87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1"/>
                </a:lnTo>
              </a:path>
            </a:pathLst>
          </a:custGeom>
          <a:ln w="6350">
            <a:solidFill>
              <a:srgbClr val="A61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YELLOW</a:t>
            </a:r>
            <a:r>
              <a:rPr spc="-70" dirty="0"/>
              <a:t> </a:t>
            </a:r>
            <a:r>
              <a:rPr spc="-10" dirty="0"/>
              <a:t>PENDING</a:t>
            </a:r>
            <a:r>
              <a:rPr spc="-125" dirty="0"/>
              <a:t> </a:t>
            </a:r>
            <a:r>
              <a:rPr spc="-20" dirty="0"/>
              <a:t>ALARM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37888" y="4069079"/>
            <a:ext cx="2389632" cy="17556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06444" y="1220723"/>
            <a:ext cx="59213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101820"/>
                </a:solidFill>
                <a:latin typeface="Arial"/>
                <a:cs typeface="Arial"/>
              </a:rPr>
              <a:t>What</a:t>
            </a:r>
            <a:r>
              <a:rPr sz="2000" spc="-5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01820"/>
                </a:solidFill>
                <a:latin typeface="Arial"/>
                <a:cs typeface="Arial"/>
              </a:rPr>
              <a:t>happens</a:t>
            </a:r>
            <a:r>
              <a:rPr sz="20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01820"/>
                </a:solidFill>
                <a:latin typeface="Arial"/>
                <a:cs typeface="Arial"/>
              </a:rPr>
              <a:t>if</a:t>
            </a:r>
            <a:r>
              <a:rPr sz="2000" spc="-5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20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01820"/>
                </a:solidFill>
                <a:latin typeface="Arial"/>
                <a:cs typeface="Arial"/>
              </a:rPr>
              <a:t>don’t</a:t>
            </a:r>
            <a:r>
              <a:rPr sz="20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01820"/>
                </a:solidFill>
                <a:latin typeface="Arial"/>
                <a:cs typeface="Arial"/>
              </a:rPr>
              <a:t>tell</a:t>
            </a:r>
            <a:r>
              <a:rPr sz="20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20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01820"/>
                </a:solidFill>
                <a:latin typeface="Arial"/>
                <a:cs typeface="Arial"/>
              </a:rPr>
              <a:t>device</a:t>
            </a:r>
            <a:r>
              <a:rPr sz="2000" spc="-5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01820"/>
                </a:solidFill>
                <a:latin typeface="Arial"/>
                <a:cs typeface="Arial"/>
              </a:rPr>
              <a:t>you’re</a:t>
            </a:r>
            <a:r>
              <a:rPr sz="20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101820"/>
                </a:solidFill>
                <a:latin typeface="Arial"/>
                <a:cs typeface="Arial"/>
              </a:rPr>
              <a:t>OK?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16221" y="3933770"/>
            <a:ext cx="4845050" cy="2027555"/>
          </a:xfrm>
          <a:prstGeom prst="rect">
            <a:avLst/>
          </a:prstGeom>
          <a:ln w="28575">
            <a:solidFill>
              <a:srgbClr val="A6192E"/>
            </a:solidFill>
          </a:ln>
        </p:spPr>
        <p:txBody>
          <a:bodyPr vert="horz" wrap="square" lIns="0" tIns="120014" rIns="0" bIns="0" rtlCol="0">
            <a:spAutoFit/>
          </a:bodyPr>
          <a:lstStyle/>
          <a:p>
            <a:pPr marL="222885">
              <a:lnSpc>
                <a:spcPct val="100000"/>
              </a:lnSpc>
              <a:spcBef>
                <a:spcPts val="944"/>
              </a:spcBef>
            </a:pP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What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do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I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do?</a:t>
            </a:r>
            <a:endParaRPr sz="1800">
              <a:latin typeface="Arial"/>
              <a:cs typeface="Arial"/>
            </a:endParaRPr>
          </a:p>
          <a:p>
            <a:pPr marL="222885" marR="2889250">
              <a:lnSpc>
                <a:spcPct val="101400"/>
              </a:lnSpc>
              <a:spcBef>
                <a:spcPts val="1625"/>
              </a:spcBef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Press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hold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up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down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arrows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to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mute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device.</a:t>
            </a:r>
            <a:endParaRPr sz="1400">
              <a:latin typeface="Arial"/>
              <a:cs typeface="Arial"/>
            </a:endParaRPr>
          </a:p>
          <a:p>
            <a:pPr marL="222885" marR="2643505">
              <a:lnSpc>
                <a:spcPct val="101400"/>
              </a:lnSpc>
              <a:spcBef>
                <a:spcPts val="1585"/>
              </a:spcBef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Remember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–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this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doesn’t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cancel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alert.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6085" y="2166340"/>
            <a:ext cx="5273675" cy="63500"/>
          </a:xfrm>
          <a:custGeom>
            <a:avLst/>
            <a:gdLst/>
            <a:ahLst/>
            <a:cxnLst/>
            <a:rect l="l" t="t" r="r" b="b"/>
            <a:pathLst>
              <a:path w="5273675" h="63500">
                <a:moveTo>
                  <a:pt x="31749" y="0"/>
                </a:moveTo>
                <a:lnTo>
                  <a:pt x="19390" y="2494"/>
                </a:lnTo>
                <a:lnTo>
                  <a:pt x="9298" y="9298"/>
                </a:lnTo>
                <a:lnTo>
                  <a:pt x="2494" y="19390"/>
                </a:lnTo>
                <a:lnTo>
                  <a:pt x="0" y="31750"/>
                </a:lnTo>
                <a:lnTo>
                  <a:pt x="2495" y="44108"/>
                </a:lnTo>
                <a:lnTo>
                  <a:pt x="9300" y="54200"/>
                </a:lnTo>
                <a:lnTo>
                  <a:pt x="19393" y="61004"/>
                </a:lnTo>
                <a:lnTo>
                  <a:pt x="31813" y="63500"/>
                </a:lnTo>
                <a:lnTo>
                  <a:pt x="44171" y="61004"/>
                </a:lnTo>
                <a:lnTo>
                  <a:pt x="54263" y="54200"/>
                </a:lnTo>
                <a:lnTo>
                  <a:pt x="61068" y="44108"/>
                </a:lnTo>
                <a:lnTo>
                  <a:pt x="63563" y="31750"/>
                </a:lnTo>
                <a:lnTo>
                  <a:pt x="61068" y="19390"/>
                </a:lnTo>
                <a:lnTo>
                  <a:pt x="54263" y="9298"/>
                </a:lnTo>
                <a:lnTo>
                  <a:pt x="44171" y="2494"/>
                </a:lnTo>
                <a:lnTo>
                  <a:pt x="31749" y="0"/>
                </a:lnTo>
                <a:close/>
              </a:path>
              <a:path w="5273675" h="63500">
                <a:moveTo>
                  <a:pt x="158813" y="0"/>
                </a:moveTo>
                <a:lnTo>
                  <a:pt x="146454" y="2494"/>
                </a:lnTo>
                <a:lnTo>
                  <a:pt x="136362" y="9298"/>
                </a:lnTo>
                <a:lnTo>
                  <a:pt x="129558" y="19390"/>
                </a:lnTo>
                <a:lnTo>
                  <a:pt x="127063" y="31750"/>
                </a:lnTo>
                <a:lnTo>
                  <a:pt x="129558" y="44108"/>
                </a:lnTo>
                <a:lnTo>
                  <a:pt x="136362" y="54200"/>
                </a:lnTo>
                <a:lnTo>
                  <a:pt x="146454" y="61004"/>
                </a:lnTo>
                <a:lnTo>
                  <a:pt x="158876" y="63500"/>
                </a:lnTo>
                <a:lnTo>
                  <a:pt x="171235" y="61004"/>
                </a:lnTo>
                <a:lnTo>
                  <a:pt x="181327" y="54200"/>
                </a:lnTo>
                <a:lnTo>
                  <a:pt x="188131" y="44108"/>
                </a:lnTo>
                <a:lnTo>
                  <a:pt x="190626" y="31750"/>
                </a:lnTo>
                <a:lnTo>
                  <a:pt x="188131" y="19390"/>
                </a:lnTo>
                <a:lnTo>
                  <a:pt x="181327" y="9298"/>
                </a:lnTo>
                <a:lnTo>
                  <a:pt x="171235" y="2494"/>
                </a:lnTo>
                <a:lnTo>
                  <a:pt x="158813" y="0"/>
                </a:lnTo>
                <a:close/>
              </a:path>
              <a:path w="5273675" h="63500">
                <a:moveTo>
                  <a:pt x="285876" y="0"/>
                </a:moveTo>
                <a:lnTo>
                  <a:pt x="273518" y="2494"/>
                </a:lnTo>
                <a:lnTo>
                  <a:pt x="263426" y="9298"/>
                </a:lnTo>
                <a:lnTo>
                  <a:pt x="256621" y="19390"/>
                </a:lnTo>
                <a:lnTo>
                  <a:pt x="254126" y="31750"/>
                </a:lnTo>
                <a:lnTo>
                  <a:pt x="256621" y="44108"/>
                </a:lnTo>
                <a:lnTo>
                  <a:pt x="263426" y="54200"/>
                </a:lnTo>
                <a:lnTo>
                  <a:pt x="273518" y="61004"/>
                </a:lnTo>
                <a:lnTo>
                  <a:pt x="285940" y="63500"/>
                </a:lnTo>
                <a:lnTo>
                  <a:pt x="298298" y="61004"/>
                </a:lnTo>
                <a:lnTo>
                  <a:pt x="308390" y="54200"/>
                </a:lnTo>
                <a:lnTo>
                  <a:pt x="315195" y="44108"/>
                </a:lnTo>
                <a:lnTo>
                  <a:pt x="317690" y="31750"/>
                </a:lnTo>
                <a:lnTo>
                  <a:pt x="315195" y="19390"/>
                </a:lnTo>
                <a:lnTo>
                  <a:pt x="308390" y="9298"/>
                </a:lnTo>
                <a:lnTo>
                  <a:pt x="298298" y="2494"/>
                </a:lnTo>
                <a:lnTo>
                  <a:pt x="285876" y="0"/>
                </a:lnTo>
                <a:close/>
              </a:path>
              <a:path w="5273675" h="63500">
                <a:moveTo>
                  <a:pt x="412940" y="0"/>
                </a:moveTo>
                <a:lnTo>
                  <a:pt x="400581" y="2494"/>
                </a:lnTo>
                <a:lnTo>
                  <a:pt x="390489" y="9298"/>
                </a:lnTo>
                <a:lnTo>
                  <a:pt x="383685" y="19390"/>
                </a:lnTo>
                <a:lnTo>
                  <a:pt x="381190" y="31750"/>
                </a:lnTo>
                <a:lnTo>
                  <a:pt x="383685" y="44108"/>
                </a:lnTo>
                <a:lnTo>
                  <a:pt x="390489" y="54200"/>
                </a:lnTo>
                <a:lnTo>
                  <a:pt x="400581" y="61004"/>
                </a:lnTo>
                <a:lnTo>
                  <a:pt x="413003" y="63500"/>
                </a:lnTo>
                <a:lnTo>
                  <a:pt x="425362" y="61004"/>
                </a:lnTo>
                <a:lnTo>
                  <a:pt x="435454" y="54200"/>
                </a:lnTo>
                <a:lnTo>
                  <a:pt x="442258" y="44108"/>
                </a:lnTo>
                <a:lnTo>
                  <a:pt x="444753" y="31750"/>
                </a:lnTo>
                <a:lnTo>
                  <a:pt x="442258" y="19390"/>
                </a:lnTo>
                <a:lnTo>
                  <a:pt x="435454" y="9298"/>
                </a:lnTo>
                <a:lnTo>
                  <a:pt x="425362" y="2494"/>
                </a:lnTo>
                <a:lnTo>
                  <a:pt x="412940" y="0"/>
                </a:lnTo>
                <a:close/>
              </a:path>
              <a:path w="5273675" h="63500">
                <a:moveTo>
                  <a:pt x="540003" y="0"/>
                </a:moveTo>
                <a:lnTo>
                  <a:pt x="527645" y="2494"/>
                </a:lnTo>
                <a:lnTo>
                  <a:pt x="517553" y="9298"/>
                </a:lnTo>
                <a:lnTo>
                  <a:pt x="510748" y="19390"/>
                </a:lnTo>
                <a:lnTo>
                  <a:pt x="508253" y="31750"/>
                </a:lnTo>
                <a:lnTo>
                  <a:pt x="510748" y="44108"/>
                </a:lnTo>
                <a:lnTo>
                  <a:pt x="517553" y="54200"/>
                </a:lnTo>
                <a:lnTo>
                  <a:pt x="527645" y="61004"/>
                </a:lnTo>
                <a:lnTo>
                  <a:pt x="540067" y="63500"/>
                </a:lnTo>
                <a:lnTo>
                  <a:pt x="552425" y="61004"/>
                </a:lnTo>
                <a:lnTo>
                  <a:pt x="562517" y="54200"/>
                </a:lnTo>
                <a:lnTo>
                  <a:pt x="569322" y="44108"/>
                </a:lnTo>
                <a:lnTo>
                  <a:pt x="571817" y="31750"/>
                </a:lnTo>
                <a:lnTo>
                  <a:pt x="569322" y="19390"/>
                </a:lnTo>
                <a:lnTo>
                  <a:pt x="562517" y="9298"/>
                </a:lnTo>
                <a:lnTo>
                  <a:pt x="552425" y="2494"/>
                </a:lnTo>
                <a:lnTo>
                  <a:pt x="540003" y="0"/>
                </a:lnTo>
                <a:close/>
              </a:path>
              <a:path w="5273675" h="63500">
                <a:moveTo>
                  <a:pt x="667067" y="0"/>
                </a:moveTo>
                <a:lnTo>
                  <a:pt x="654708" y="2494"/>
                </a:lnTo>
                <a:lnTo>
                  <a:pt x="644616" y="9298"/>
                </a:lnTo>
                <a:lnTo>
                  <a:pt x="637812" y="19390"/>
                </a:lnTo>
                <a:lnTo>
                  <a:pt x="635317" y="31750"/>
                </a:lnTo>
                <a:lnTo>
                  <a:pt x="637812" y="44108"/>
                </a:lnTo>
                <a:lnTo>
                  <a:pt x="644616" y="54200"/>
                </a:lnTo>
                <a:lnTo>
                  <a:pt x="654708" y="61004"/>
                </a:lnTo>
                <a:lnTo>
                  <a:pt x="667130" y="63500"/>
                </a:lnTo>
                <a:lnTo>
                  <a:pt x="679489" y="61004"/>
                </a:lnTo>
                <a:lnTo>
                  <a:pt x="689581" y="54200"/>
                </a:lnTo>
                <a:lnTo>
                  <a:pt x="696385" y="44108"/>
                </a:lnTo>
                <a:lnTo>
                  <a:pt x="698880" y="31750"/>
                </a:lnTo>
                <a:lnTo>
                  <a:pt x="696385" y="19390"/>
                </a:lnTo>
                <a:lnTo>
                  <a:pt x="689581" y="9298"/>
                </a:lnTo>
                <a:lnTo>
                  <a:pt x="679489" y="2494"/>
                </a:lnTo>
                <a:lnTo>
                  <a:pt x="667067" y="0"/>
                </a:lnTo>
                <a:close/>
              </a:path>
              <a:path w="5273675" h="63500">
                <a:moveTo>
                  <a:pt x="794130" y="0"/>
                </a:moveTo>
                <a:lnTo>
                  <a:pt x="781771" y="2495"/>
                </a:lnTo>
                <a:lnTo>
                  <a:pt x="771679" y="9299"/>
                </a:lnTo>
                <a:lnTo>
                  <a:pt x="764875" y="19391"/>
                </a:lnTo>
                <a:lnTo>
                  <a:pt x="762380" y="31750"/>
                </a:lnTo>
                <a:lnTo>
                  <a:pt x="764875" y="44108"/>
                </a:lnTo>
                <a:lnTo>
                  <a:pt x="771679" y="54200"/>
                </a:lnTo>
                <a:lnTo>
                  <a:pt x="781772" y="61004"/>
                </a:lnTo>
                <a:lnTo>
                  <a:pt x="794193" y="63500"/>
                </a:lnTo>
                <a:lnTo>
                  <a:pt x="806552" y="61004"/>
                </a:lnTo>
                <a:lnTo>
                  <a:pt x="816644" y="54200"/>
                </a:lnTo>
                <a:lnTo>
                  <a:pt x="823448" y="44108"/>
                </a:lnTo>
                <a:lnTo>
                  <a:pt x="825943" y="31750"/>
                </a:lnTo>
                <a:lnTo>
                  <a:pt x="823448" y="19391"/>
                </a:lnTo>
                <a:lnTo>
                  <a:pt x="816644" y="9299"/>
                </a:lnTo>
                <a:lnTo>
                  <a:pt x="806552" y="2495"/>
                </a:lnTo>
                <a:lnTo>
                  <a:pt x="794130" y="0"/>
                </a:lnTo>
                <a:close/>
              </a:path>
              <a:path w="5273675" h="63500">
                <a:moveTo>
                  <a:pt x="921193" y="0"/>
                </a:moveTo>
                <a:lnTo>
                  <a:pt x="908835" y="2495"/>
                </a:lnTo>
                <a:lnTo>
                  <a:pt x="898743" y="9299"/>
                </a:lnTo>
                <a:lnTo>
                  <a:pt x="891939" y="19391"/>
                </a:lnTo>
                <a:lnTo>
                  <a:pt x="889443" y="31750"/>
                </a:lnTo>
                <a:lnTo>
                  <a:pt x="891939" y="44108"/>
                </a:lnTo>
                <a:lnTo>
                  <a:pt x="898743" y="54200"/>
                </a:lnTo>
                <a:lnTo>
                  <a:pt x="908835" y="61004"/>
                </a:lnTo>
                <a:lnTo>
                  <a:pt x="921257" y="63500"/>
                </a:lnTo>
                <a:lnTo>
                  <a:pt x="933615" y="61004"/>
                </a:lnTo>
                <a:lnTo>
                  <a:pt x="943708" y="54200"/>
                </a:lnTo>
                <a:lnTo>
                  <a:pt x="950512" y="44108"/>
                </a:lnTo>
                <a:lnTo>
                  <a:pt x="953007" y="31750"/>
                </a:lnTo>
                <a:lnTo>
                  <a:pt x="950512" y="19391"/>
                </a:lnTo>
                <a:lnTo>
                  <a:pt x="943708" y="9299"/>
                </a:lnTo>
                <a:lnTo>
                  <a:pt x="933615" y="2495"/>
                </a:lnTo>
                <a:lnTo>
                  <a:pt x="921193" y="0"/>
                </a:lnTo>
                <a:close/>
              </a:path>
              <a:path w="5273675" h="63500">
                <a:moveTo>
                  <a:pt x="1048257" y="0"/>
                </a:moveTo>
                <a:lnTo>
                  <a:pt x="1035899" y="2495"/>
                </a:lnTo>
                <a:lnTo>
                  <a:pt x="1025806" y="9299"/>
                </a:lnTo>
                <a:lnTo>
                  <a:pt x="1019002" y="19391"/>
                </a:lnTo>
                <a:lnTo>
                  <a:pt x="1016507" y="31750"/>
                </a:lnTo>
                <a:lnTo>
                  <a:pt x="1019002" y="44108"/>
                </a:lnTo>
                <a:lnTo>
                  <a:pt x="1025806" y="54200"/>
                </a:lnTo>
                <a:lnTo>
                  <a:pt x="1035899" y="61004"/>
                </a:lnTo>
                <a:lnTo>
                  <a:pt x="1048320" y="63500"/>
                </a:lnTo>
                <a:lnTo>
                  <a:pt x="1060679" y="61004"/>
                </a:lnTo>
                <a:lnTo>
                  <a:pt x="1070771" y="54200"/>
                </a:lnTo>
                <a:lnTo>
                  <a:pt x="1077575" y="44108"/>
                </a:lnTo>
                <a:lnTo>
                  <a:pt x="1080070" y="31750"/>
                </a:lnTo>
                <a:lnTo>
                  <a:pt x="1077575" y="19391"/>
                </a:lnTo>
                <a:lnTo>
                  <a:pt x="1070771" y="9299"/>
                </a:lnTo>
                <a:lnTo>
                  <a:pt x="1060679" y="2495"/>
                </a:lnTo>
                <a:lnTo>
                  <a:pt x="1048257" y="0"/>
                </a:lnTo>
                <a:close/>
              </a:path>
              <a:path w="5273675" h="63500">
                <a:moveTo>
                  <a:pt x="1175320" y="0"/>
                </a:moveTo>
                <a:lnTo>
                  <a:pt x="1162962" y="2495"/>
                </a:lnTo>
                <a:lnTo>
                  <a:pt x="1152870" y="9299"/>
                </a:lnTo>
                <a:lnTo>
                  <a:pt x="1146066" y="19391"/>
                </a:lnTo>
                <a:lnTo>
                  <a:pt x="1143570" y="31750"/>
                </a:lnTo>
                <a:lnTo>
                  <a:pt x="1146066" y="44108"/>
                </a:lnTo>
                <a:lnTo>
                  <a:pt x="1152870" y="54200"/>
                </a:lnTo>
                <a:lnTo>
                  <a:pt x="1162962" y="61004"/>
                </a:lnTo>
                <a:lnTo>
                  <a:pt x="1175384" y="63500"/>
                </a:lnTo>
                <a:lnTo>
                  <a:pt x="1187742" y="61004"/>
                </a:lnTo>
                <a:lnTo>
                  <a:pt x="1197835" y="54200"/>
                </a:lnTo>
                <a:lnTo>
                  <a:pt x="1204639" y="44108"/>
                </a:lnTo>
                <a:lnTo>
                  <a:pt x="1207134" y="31750"/>
                </a:lnTo>
                <a:lnTo>
                  <a:pt x="1204639" y="19391"/>
                </a:lnTo>
                <a:lnTo>
                  <a:pt x="1197835" y="9299"/>
                </a:lnTo>
                <a:lnTo>
                  <a:pt x="1187742" y="2495"/>
                </a:lnTo>
                <a:lnTo>
                  <a:pt x="1175320" y="0"/>
                </a:lnTo>
                <a:close/>
              </a:path>
              <a:path w="5273675" h="63500">
                <a:moveTo>
                  <a:pt x="1302384" y="0"/>
                </a:moveTo>
                <a:lnTo>
                  <a:pt x="1290026" y="2495"/>
                </a:lnTo>
                <a:lnTo>
                  <a:pt x="1279933" y="9299"/>
                </a:lnTo>
                <a:lnTo>
                  <a:pt x="1273129" y="19391"/>
                </a:lnTo>
                <a:lnTo>
                  <a:pt x="1270634" y="31750"/>
                </a:lnTo>
                <a:lnTo>
                  <a:pt x="1273129" y="44108"/>
                </a:lnTo>
                <a:lnTo>
                  <a:pt x="1279933" y="54200"/>
                </a:lnTo>
                <a:lnTo>
                  <a:pt x="1290026" y="61004"/>
                </a:lnTo>
                <a:lnTo>
                  <a:pt x="1302447" y="63500"/>
                </a:lnTo>
                <a:lnTo>
                  <a:pt x="1314806" y="61004"/>
                </a:lnTo>
                <a:lnTo>
                  <a:pt x="1324898" y="54200"/>
                </a:lnTo>
                <a:lnTo>
                  <a:pt x="1331702" y="44108"/>
                </a:lnTo>
                <a:lnTo>
                  <a:pt x="1334197" y="31750"/>
                </a:lnTo>
                <a:lnTo>
                  <a:pt x="1331702" y="19391"/>
                </a:lnTo>
                <a:lnTo>
                  <a:pt x="1324898" y="9299"/>
                </a:lnTo>
                <a:lnTo>
                  <a:pt x="1314806" y="2495"/>
                </a:lnTo>
                <a:lnTo>
                  <a:pt x="1302384" y="0"/>
                </a:lnTo>
                <a:close/>
              </a:path>
              <a:path w="5273675" h="63500">
                <a:moveTo>
                  <a:pt x="1429447" y="0"/>
                </a:moveTo>
                <a:lnTo>
                  <a:pt x="1417089" y="2495"/>
                </a:lnTo>
                <a:lnTo>
                  <a:pt x="1406997" y="9299"/>
                </a:lnTo>
                <a:lnTo>
                  <a:pt x="1400193" y="19391"/>
                </a:lnTo>
                <a:lnTo>
                  <a:pt x="1397697" y="31750"/>
                </a:lnTo>
                <a:lnTo>
                  <a:pt x="1400193" y="44108"/>
                </a:lnTo>
                <a:lnTo>
                  <a:pt x="1406997" y="54200"/>
                </a:lnTo>
                <a:lnTo>
                  <a:pt x="1417089" y="61004"/>
                </a:lnTo>
                <a:lnTo>
                  <a:pt x="1429511" y="63500"/>
                </a:lnTo>
                <a:lnTo>
                  <a:pt x="1441869" y="61004"/>
                </a:lnTo>
                <a:lnTo>
                  <a:pt x="1451962" y="54200"/>
                </a:lnTo>
                <a:lnTo>
                  <a:pt x="1458766" y="44108"/>
                </a:lnTo>
                <a:lnTo>
                  <a:pt x="1461261" y="31750"/>
                </a:lnTo>
                <a:lnTo>
                  <a:pt x="1458766" y="19391"/>
                </a:lnTo>
                <a:lnTo>
                  <a:pt x="1451962" y="9299"/>
                </a:lnTo>
                <a:lnTo>
                  <a:pt x="1441869" y="2495"/>
                </a:lnTo>
                <a:lnTo>
                  <a:pt x="1429447" y="0"/>
                </a:lnTo>
                <a:close/>
              </a:path>
              <a:path w="5273675" h="63500">
                <a:moveTo>
                  <a:pt x="1556511" y="0"/>
                </a:moveTo>
                <a:lnTo>
                  <a:pt x="1544153" y="2495"/>
                </a:lnTo>
                <a:lnTo>
                  <a:pt x="1534060" y="9299"/>
                </a:lnTo>
                <a:lnTo>
                  <a:pt x="1527256" y="19391"/>
                </a:lnTo>
                <a:lnTo>
                  <a:pt x="1524761" y="31750"/>
                </a:lnTo>
                <a:lnTo>
                  <a:pt x="1527256" y="44108"/>
                </a:lnTo>
                <a:lnTo>
                  <a:pt x="1534060" y="54200"/>
                </a:lnTo>
                <a:lnTo>
                  <a:pt x="1544153" y="61004"/>
                </a:lnTo>
                <a:lnTo>
                  <a:pt x="1556574" y="63500"/>
                </a:lnTo>
                <a:lnTo>
                  <a:pt x="1568933" y="61004"/>
                </a:lnTo>
                <a:lnTo>
                  <a:pt x="1579025" y="54200"/>
                </a:lnTo>
                <a:lnTo>
                  <a:pt x="1585829" y="44108"/>
                </a:lnTo>
                <a:lnTo>
                  <a:pt x="1588324" y="31750"/>
                </a:lnTo>
                <a:lnTo>
                  <a:pt x="1585829" y="19391"/>
                </a:lnTo>
                <a:lnTo>
                  <a:pt x="1579025" y="9299"/>
                </a:lnTo>
                <a:lnTo>
                  <a:pt x="1568933" y="2495"/>
                </a:lnTo>
                <a:lnTo>
                  <a:pt x="1556511" y="0"/>
                </a:lnTo>
                <a:close/>
              </a:path>
              <a:path w="5273675" h="63500">
                <a:moveTo>
                  <a:pt x="1683574" y="0"/>
                </a:moveTo>
                <a:lnTo>
                  <a:pt x="1671216" y="2495"/>
                </a:lnTo>
                <a:lnTo>
                  <a:pt x="1661124" y="9299"/>
                </a:lnTo>
                <a:lnTo>
                  <a:pt x="1654320" y="19391"/>
                </a:lnTo>
                <a:lnTo>
                  <a:pt x="1651824" y="31750"/>
                </a:lnTo>
                <a:lnTo>
                  <a:pt x="1654320" y="44108"/>
                </a:lnTo>
                <a:lnTo>
                  <a:pt x="1661124" y="54200"/>
                </a:lnTo>
                <a:lnTo>
                  <a:pt x="1671216" y="61004"/>
                </a:lnTo>
                <a:lnTo>
                  <a:pt x="1683638" y="63500"/>
                </a:lnTo>
                <a:lnTo>
                  <a:pt x="1695996" y="61004"/>
                </a:lnTo>
                <a:lnTo>
                  <a:pt x="1706089" y="54200"/>
                </a:lnTo>
                <a:lnTo>
                  <a:pt x="1712893" y="44108"/>
                </a:lnTo>
                <a:lnTo>
                  <a:pt x="1715388" y="31750"/>
                </a:lnTo>
                <a:lnTo>
                  <a:pt x="1712893" y="19391"/>
                </a:lnTo>
                <a:lnTo>
                  <a:pt x="1706089" y="9299"/>
                </a:lnTo>
                <a:lnTo>
                  <a:pt x="1695996" y="2495"/>
                </a:lnTo>
                <a:lnTo>
                  <a:pt x="1683574" y="0"/>
                </a:lnTo>
                <a:close/>
              </a:path>
              <a:path w="5273675" h="63500">
                <a:moveTo>
                  <a:pt x="1810638" y="0"/>
                </a:moveTo>
                <a:lnTo>
                  <a:pt x="1798280" y="2495"/>
                </a:lnTo>
                <a:lnTo>
                  <a:pt x="1788187" y="9299"/>
                </a:lnTo>
                <a:lnTo>
                  <a:pt x="1781383" y="19391"/>
                </a:lnTo>
                <a:lnTo>
                  <a:pt x="1778888" y="31750"/>
                </a:lnTo>
                <a:lnTo>
                  <a:pt x="1781383" y="44108"/>
                </a:lnTo>
                <a:lnTo>
                  <a:pt x="1788187" y="54200"/>
                </a:lnTo>
                <a:lnTo>
                  <a:pt x="1798280" y="61004"/>
                </a:lnTo>
                <a:lnTo>
                  <a:pt x="1810701" y="63500"/>
                </a:lnTo>
                <a:lnTo>
                  <a:pt x="1823060" y="61004"/>
                </a:lnTo>
                <a:lnTo>
                  <a:pt x="1833152" y="54200"/>
                </a:lnTo>
                <a:lnTo>
                  <a:pt x="1839956" y="44108"/>
                </a:lnTo>
                <a:lnTo>
                  <a:pt x="1842451" y="31750"/>
                </a:lnTo>
                <a:lnTo>
                  <a:pt x="1839956" y="19391"/>
                </a:lnTo>
                <a:lnTo>
                  <a:pt x="1833152" y="9299"/>
                </a:lnTo>
                <a:lnTo>
                  <a:pt x="1823060" y="2495"/>
                </a:lnTo>
                <a:lnTo>
                  <a:pt x="1810638" y="0"/>
                </a:lnTo>
                <a:close/>
              </a:path>
              <a:path w="5273675" h="63500">
                <a:moveTo>
                  <a:pt x="1937701" y="0"/>
                </a:moveTo>
                <a:lnTo>
                  <a:pt x="1925343" y="2495"/>
                </a:lnTo>
                <a:lnTo>
                  <a:pt x="1915251" y="9299"/>
                </a:lnTo>
                <a:lnTo>
                  <a:pt x="1908447" y="19391"/>
                </a:lnTo>
                <a:lnTo>
                  <a:pt x="1905951" y="31750"/>
                </a:lnTo>
                <a:lnTo>
                  <a:pt x="1908447" y="44108"/>
                </a:lnTo>
                <a:lnTo>
                  <a:pt x="1915251" y="54200"/>
                </a:lnTo>
                <a:lnTo>
                  <a:pt x="1925343" y="61004"/>
                </a:lnTo>
                <a:lnTo>
                  <a:pt x="1937765" y="63500"/>
                </a:lnTo>
                <a:lnTo>
                  <a:pt x="1950123" y="61004"/>
                </a:lnTo>
                <a:lnTo>
                  <a:pt x="1960216" y="54200"/>
                </a:lnTo>
                <a:lnTo>
                  <a:pt x="1967020" y="44108"/>
                </a:lnTo>
                <a:lnTo>
                  <a:pt x="1969515" y="31750"/>
                </a:lnTo>
                <a:lnTo>
                  <a:pt x="1967020" y="19391"/>
                </a:lnTo>
                <a:lnTo>
                  <a:pt x="1960216" y="9299"/>
                </a:lnTo>
                <a:lnTo>
                  <a:pt x="1950123" y="2495"/>
                </a:lnTo>
                <a:lnTo>
                  <a:pt x="1937701" y="0"/>
                </a:lnTo>
                <a:close/>
              </a:path>
              <a:path w="5273675" h="63500">
                <a:moveTo>
                  <a:pt x="2064765" y="0"/>
                </a:moveTo>
                <a:lnTo>
                  <a:pt x="2052407" y="2495"/>
                </a:lnTo>
                <a:lnTo>
                  <a:pt x="2042314" y="9299"/>
                </a:lnTo>
                <a:lnTo>
                  <a:pt x="2035510" y="19391"/>
                </a:lnTo>
                <a:lnTo>
                  <a:pt x="2033015" y="31750"/>
                </a:lnTo>
                <a:lnTo>
                  <a:pt x="2035510" y="44108"/>
                </a:lnTo>
                <a:lnTo>
                  <a:pt x="2042314" y="54200"/>
                </a:lnTo>
                <a:lnTo>
                  <a:pt x="2052407" y="61004"/>
                </a:lnTo>
                <a:lnTo>
                  <a:pt x="2064828" y="63500"/>
                </a:lnTo>
                <a:lnTo>
                  <a:pt x="2077187" y="61004"/>
                </a:lnTo>
                <a:lnTo>
                  <a:pt x="2087279" y="54200"/>
                </a:lnTo>
                <a:lnTo>
                  <a:pt x="2094083" y="44108"/>
                </a:lnTo>
                <a:lnTo>
                  <a:pt x="2096578" y="31750"/>
                </a:lnTo>
                <a:lnTo>
                  <a:pt x="2094083" y="19391"/>
                </a:lnTo>
                <a:lnTo>
                  <a:pt x="2087279" y="9299"/>
                </a:lnTo>
                <a:lnTo>
                  <a:pt x="2077187" y="2495"/>
                </a:lnTo>
                <a:lnTo>
                  <a:pt x="2064765" y="0"/>
                </a:lnTo>
                <a:close/>
              </a:path>
              <a:path w="5273675" h="63500">
                <a:moveTo>
                  <a:pt x="2191828" y="0"/>
                </a:moveTo>
                <a:lnTo>
                  <a:pt x="2179470" y="2495"/>
                </a:lnTo>
                <a:lnTo>
                  <a:pt x="2169378" y="9299"/>
                </a:lnTo>
                <a:lnTo>
                  <a:pt x="2162574" y="19391"/>
                </a:lnTo>
                <a:lnTo>
                  <a:pt x="2160078" y="31750"/>
                </a:lnTo>
                <a:lnTo>
                  <a:pt x="2162574" y="44108"/>
                </a:lnTo>
                <a:lnTo>
                  <a:pt x="2169378" y="54200"/>
                </a:lnTo>
                <a:lnTo>
                  <a:pt x="2179470" y="61004"/>
                </a:lnTo>
                <a:lnTo>
                  <a:pt x="2191892" y="63500"/>
                </a:lnTo>
                <a:lnTo>
                  <a:pt x="2204250" y="61004"/>
                </a:lnTo>
                <a:lnTo>
                  <a:pt x="2214343" y="54200"/>
                </a:lnTo>
                <a:lnTo>
                  <a:pt x="2221147" y="44108"/>
                </a:lnTo>
                <a:lnTo>
                  <a:pt x="2223642" y="31750"/>
                </a:lnTo>
                <a:lnTo>
                  <a:pt x="2221147" y="19391"/>
                </a:lnTo>
                <a:lnTo>
                  <a:pt x="2214343" y="9299"/>
                </a:lnTo>
                <a:lnTo>
                  <a:pt x="2204250" y="2495"/>
                </a:lnTo>
                <a:lnTo>
                  <a:pt x="2191828" y="0"/>
                </a:lnTo>
                <a:close/>
              </a:path>
              <a:path w="5273675" h="63500">
                <a:moveTo>
                  <a:pt x="2318892" y="0"/>
                </a:moveTo>
                <a:lnTo>
                  <a:pt x="2306534" y="2495"/>
                </a:lnTo>
                <a:lnTo>
                  <a:pt x="2296441" y="9299"/>
                </a:lnTo>
                <a:lnTo>
                  <a:pt x="2289637" y="19391"/>
                </a:lnTo>
                <a:lnTo>
                  <a:pt x="2287142" y="31750"/>
                </a:lnTo>
                <a:lnTo>
                  <a:pt x="2289637" y="44108"/>
                </a:lnTo>
                <a:lnTo>
                  <a:pt x="2296441" y="54200"/>
                </a:lnTo>
                <a:lnTo>
                  <a:pt x="2306534" y="61004"/>
                </a:lnTo>
                <a:lnTo>
                  <a:pt x="2318955" y="63500"/>
                </a:lnTo>
                <a:lnTo>
                  <a:pt x="2331314" y="61004"/>
                </a:lnTo>
                <a:lnTo>
                  <a:pt x="2341406" y="54200"/>
                </a:lnTo>
                <a:lnTo>
                  <a:pt x="2348210" y="44108"/>
                </a:lnTo>
                <a:lnTo>
                  <a:pt x="2350705" y="31750"/>
                </a:lnTo>
                <a:lnTo>
                  <a:pt x="2348210" y="19391"/>
                </a:lnTo>
                <a:lnTo>
                  <a:pt x="2341406" y="9299"/>
                </a:lnTo>
                <a:lnTo>
                  <a:pt x="2331314" y="2495"/>
                </a:lnTo>
                <a:lnTo>
                  <a:pt x="2318892" y="0"/>
                </a:lnTo>
                <a:close/>
              </a:path>
              <a:path w="5273675" h="63500">
                <a:moveTo>
                  <a:pt x="2445955" y="0"/>
                </a:moveTo>
                <a:lnTo>
                  <a:pt x="2433597" y="2495"/>
                </a:lnTo>
                <a:lnTo>
                  <a:pt x="2423505" y="9299"/>
                </a:lnTo>
                <a:lnTo>
                  <a:pt x="2416701" y="19391"/>
                </a:lnTo>
                <a:lnTo>
                  <a:pt x="2414205" y="31750"/>
                </a:lnTo>
                <a:lnTo>
                  <a:pt x="2416701" y="44108"/>
                </a:lnTo>
                <a:lnTo>
                  <a:pt x="2423505" y="54200"/>
                </a:lnTo>
                <a:lnTo>
                  <a:pt x="2433597" y="61004"/>
                </a:lnTo>
                <a:lnTo>
                  <a:pt x="2446019" y="63500"/>
                </a:lnTo>
                <a:lnTo>
                  <a:pt x="2458377" y="61004"/>
                </a:lnTo>
                <a:lnTo>
                  <a:pt x="2468470" y="54200"/>
                </a:lnTo>
                <a:lnTo>
                  <a:pt x="2475274" y="44108"/>
                </a:lnTo>
                <a:lnTo>
                  <a:pt x="2477769" y="31750"/>
                </a:lnTo>
                <a:lnTo>
                  <a:pt x="2475274" y="19391"/>
                </a:lnTo>
                <a:lnTo>
                  <a:pt x="2468470" y="9299"/>
                </a:lnTo>
                <a:lnTo>
                  <a:pt x="2458377" y="2495"/>
                </a:lnTo>
                <a:lnTo>
                  <a:pt x="2445955" y="0"/>
                </a:lnTo>
                <a:close/>
              </a:path>
              <a:path w="5273675" h="63500">
                <a:moveTo>
                  <a:pt x="2573019" y="0"/>
                </a:moveTo>
                <a:lnTo>
                  <a:pt x="2560661" y="2495"/>
                </a:lnTo>
                <a:lnTo>
                  <a:pt x="2550568" y="9299"/>
                </a:lnTo>
                <a:lnTo>
                  <a:pt x="2543764" y="19391"/>
                </a:lnTo>
                <a:lnTo>
                  <a:pt x="2541269" y="31750"/>
                </a:lnTo>
                <a:lnTo>
                  <a:pt x="2543764" y="44108"/>
                </a:lnTo>
                <a:lnTo>
                  <a:pt x="2550568" y="54200"/>
                </a:lnTo>
                <a:lnTo>
                  <a:pt x="2560661" y="61004"/>
                </a:lnTo>
                <a:lnTo>
                  <a:pt x="2573082" y="63500"/>
                </a:lnTo>
                <a:lnTo>
                  <a:pt x="2585441" y="61004"/>
                </a:lnTo>
                <a:lnTo>
                  <a:pt x="2595533" y="54200"/>
                </a:lnTo>
                <a:lnTo>
                  <a:pt x="2602337" y="44108"/>
                </a:lnTo>
                <a:lnTo>
                  <a:pt x="2604832" y="31750"/>
                </a:lnTo>
                <a:lnTo>
                  <a:pt x="2602337" y="19391"/>
                </a:lnTo>
                <a:lnTo>
                  <a:pt x="2595533" y="9299"/>
                </a:lnTo>
                <a:lnTo>
                  <a:pt x="2585441" y="2495"/>
                </a:lnTo>
                <a:lnTo>
                  <a:pt x="2573019" y="0"/>
                </a:lnTo>
                <a:close/>
              </a:path>
              <a:path w="5273675" h="63500">
                <a:moveTo>
                  <a:pt x="2700082" y="0"/>
                </a:moveTo>
                <a:lnTo>
                  <a:pt x="2687724" y="2495"/>
                </a:lnTo>
                <a:lnTo>
                  <a:pt x="2677632" y="9299"/>
                </a:lnTo>
                <a:lnTo>
                  <a:pt x="2670828" y="19391"/>
                </a:lnTo>
                <a:lnTo>
                  <a:pt x="2668332" y="31750"/>
                </a:lnTo>
                <a:lnTo>
                  <a:pt x="2670828" y="44108"/>
                </a:lnTo>
                <a:lnTo>
                  <a:pt x="2677632" y="54200"/>
                </a:lnTo>
                <a:lnTo>
                  <a:pt x="2687724" y="61004"/>
                </a:lnTo>
                <a:lnTo>
                  <a:pt x="2700146" y="63500"/>
                </a:lnTo>
                <a:lnTo>
                  <a:pt x="2712504" y="61004"/>
                </a:lnTo>
                <a:lnTo>
                  <a:pt x="2722597" y="54200"/>
                </a:lnTo>
                <a:lnTo>
                  <a:pt x="2729401" y="44108"/>
                </a:lnTo>
                <a:lnTo>
                  <a:pt x="2731896" y="31750"/>
                </a:lnTo>
                <a:lnTo>
                  <a:pt x="2729401" y="19391"/>
                </a:lnTo>
                <a:lnTo>
                  <a:pt x="2722597" y="9299"/>
                </a:lnTo>
                <a:lnTo>
                  <a:pt x="2712504" y="2495"/>
                </a:lnTo>
                <a:lnTo>
                  <a:pt x="2700082" y="0"/>
                </a:lnTo>
                <a:close/>
              </a:path>
              <a:path w="5273675" h="63500">
                <a:moveTo>
                  <a:pt x="2827146" y="0"/>
                </a:moveTo>
                <a:lnTo>
                  <a:pt x="2814788" y="2495"/>
                </a:lnTo>
                <a:lnTo>
                  <a:pt x="2804695" y="9299"/>
                </a:lnTo>
                <a:lnTo>
                  <a:pt x="2797891" y="19391"/>
                </a:lnTo>
                <a:lnTo>
                  <a:pt x="2795396" y="31750"/>
                </a:lnTo>
                <a:lnTo>
                  <a:pt x="2797891" y="44108"/>
                </a:lnTo>
                <a:lnTo>
                  <a:pt x="2804695" y="54200"/>
                </a:lnTo>
                <a:lnTo>
                  <a:pt x="2814788" y="61004"/>
                </a:lnTo>
                <a:lnTo>
                  <a:pt x="2827209" y="63500"/>
                </a:lnTo>
                <a:lnTo>
                  <a:pt x="2839568" y="61004"/>
                </a:lnTo>
                <a:lnTo>
                  <a:pt x="2849660" y="54200"/>
                </a:lnTo>
                <a:lnTo>
                  <a:pt x="2856464" y="44108"/>
                </a:lnTo>
                <a:lnTo>
                  <a:pt x="2858959" y="31750"/>
                </a:lnTo>
                <a:lnTo>
                  <a:pt x="2856464" y="19391"/>
                </a:lnTo>
                <a:lnTo>
                  <a:pt x="2849660" y="9299"/>
                </a:lnTo>
                <a:lnTo>
                  <a:pt x="2839568" y="2495"/>
                </a:lnTo>
                <a:lnTo>
                  <a:pt x="2827146" y="0"/>
                </a:lnTo>
                <a:close/>
              </a:path>
              <a:path w="5273675" h="63500">
                <a:moveTo>
                  <a:pt x="2954209" y="0"/>
                </a:moveTo>
                <a:lnTo>
                  <a:pt x="2941851" y="2495"/>
                </a:lnTo>
                <a:lnTo>
                  <a:pt x="2931759" y="9299"/>
                </a:lnTo>
                <a:lnTo>
                  <a:pt x="2924955" y="19391"/>
                </a:lnTo>
                <a:lnTo>
                  <a:pt x="2922459" y="31750"/>
                </a:lnTo>
                <a:lnTo>
                  <a:pt x="2924955" y="44108"/>
                </a:lnTo>
                <a:lnTo>
                  <a:pt x="2931759" y="54200"/>
                </a:lnTo>
                <a:lnTo>
                  <a:pt x="2941851" y="61004"/>
                </a:lnTo>
                <a:lnTo>
                  <a:pt x="2954273" y="63500"/>
                </a:lnTo>
                <a:lnTo>
                  <a:pt x="2966631" y="61004"/>
                </a:lnTo>
                <a:lnTo>
                  <a:pt x="2976724" y="54200"/>
                </a:lnTo>
                <a:lnTo>
                  <a:pt x="2983528" y="44108"/>
                </a:lnTo>
                <a:lnTo>
                  <a:pt x="2986023" y="31750"/>
                </a:lnTo>
                <a:lnTo>
                  <a:pt x="2983528" y="19391"/>
                </a:lnTo>
                <a:lnTo>
                  <a:pt x="2976724" y="9299"/>
                </a:lnTo>
                <a:lnTo>
                  <a:pt x="2966631" y="2495"/>
                </a:lnTo>
                <a:lnTo>
                  <a:pt x="2954209" y="0"/>
                </a:lnTo>
                <a:close/>
              </a:path>
              <a:path w="5273675" h="63500">
                <a:moveTo>
                  <a:pt x="3081273" y="0"/>
                </a:moveTo>
                <a:lnTo>
                  <a:pt x="3068915" y="2495"/>
                </a:lnTo>
                <a:lnTo>
                  <a:pt x="3058822" y="9299"/>
                </a:lnTo>
                <a:lnTo>
                  <a:pt x="3052018" y="19391"/>
                </a:lnTo>
                <a:lnTo>
                  <a:pt x="3049523" y="31750"/>
                </a:lnTo>
                <a:lnTo>
                  <a:pt x="3052018" y="44108"/>
                </a:lnTo>
                <a:lnTo>
                  <a:pt x="3058822" y="54200"/>
                </a:lnTo>
                <a:lnTo>
                  <a:pt x="3068915" y="61004"/>
                </a:lnTo>
                <a:lnTo>
                  <a:pt x="3081336" y="63500"/>
                </a:lnTo>
                <a:lnTo>
                  <a:pt x="3093695" y="61004"/>
                </a:lnTo>
                <a:lnTo>
                  <a:pt x="3103787" y="54200"/>
                </a:lnTo>
                <a:lnTo>
                  <a:pt x="3110591" y="44108"/>
                </a:lnTo>
                <a:lnTo>
                  <a:pt x="3113086" y="31750"/>
                </a:lnTo>
                <a:lnTo>
                  <a:pt x="3110591" y="19391"/>
                </a:lnTo>
                <a:lnTo>
                  <a:pt x="3103787" y="9299"/>
                </a:lnTo>
                <a:lnTo>
                  <a:pt x="3093695" y="2495"/>
                </a:lnTo>
                <a:lnTo>
                  <a:pt x="3081273" y="0"/>
                </a:lnTo>
                <a:close/>
              </a:path>
              <a:path w="5273675" h="63500">
                <a:moveTo>
                  <a:pt x="3208336" y="0"/>
                </a:moveTo>
                <a:lnTo>
                  <a:pt x="3195978" y="2495"/>
                </a:lnTo>
                <a:lnTo>
                  <a:pt x="3185886" y="9299"/>
                </a:lnTo>
                <a:lnTo>
                  <a:pt x="3179082" y="19391"/>
                </a:lnTo>
                <a:lnTo>
                  <a:pt x="3176586" y="31750"/>
                </a:lnTo>
                <a:lnTo>
                  <a:pt x="3179082" y="44108"/>
                </a:lnTo>
                <a:lnTo>
                  <a:pt x="3185886" y="54200"/>
                </a:lnTo>
                <a:lnTo>
                  <a:pt x="3195978" y="61004"/>
                </a:lnTo>
                <a:lnTo>
                  <a:pt x="3208400" y="63500"/>
                </a:lnTo>
                <a:lnTo>
                  <a:pt x="3220758" y="61004"/>
                </a:lnTo>
                <a:lnTo>
                  <a:pt x="3230851" y="54200"/>
                </a:lnTo>
                <a:lnTo>
                  <a:pt x="3237655" y="44108"/>
                </a:lnTo>
                <a:lnTo>
                  <a:pt x="3240150" y="31750"/>
                </a:lnTo>
                <a:lnTo>
                  <a:pt x="3237655" y="19391"/>
                </a:lnTo>
                <a:lnTo>
                  <a:pt x="3230851" y="9299"/>
                </a:lnTo>
                <a:lnTo>
                  <a:pt x="3220758" y="2495"/>
                </a:lnTo>
                <a:lnTo>
                  <a:pt x="3208336" y="0"/>
                </a:lnTo>
                <a:close/>
              </a:path>
              <a:path w="5273675" h="63500">
                <a:moveTo>
                  <a:pt x="3335400" y="0"/>
                </a:moveTo>
                <a:lnTo>
                  <a:pt x="3323042" y="2495"/>
                </a:lnTo>
                <a:lnTo>
                  <a:pt x="3312949" y="9299"/>
                </a:lnTo>
                <a:lnTo>
                  <a:pt x="3306145" y="19391"/>
                </a:lnTo>
                <a:lnTo>
                  <a:pt x="3303650" y="31750"/>
                </a:lnTo>
                <a:lnTo>
                  <a:pt x="3306145" y="44108"/>
                </a:lnTo>
                <a:lnTo>
                  <a:pt x="3312949" y="54200"/>
                </a:lnTo>
                <a:lnTo>
                  <a:pt x="3323042" y="61004"/>
                </a:lnTo>
                <a:lnTo>
                  <a:pt x="3335463" y="63500"/>
                </a:lnTo>
                <a:lnTo>
                  <a:pt x="3347822" y="61004"/>
                </a:lnTo>
                <a:lnTo>
                  <a:pt x="3357914" y="54200"/>
                </a:lnTo>
                <a:lnTo>
                  <a:pt x="3364718" y="44108"/>
                </a:lnTo>
                <a:lnTo>
                  <a:pt x="3367213" y="31750"/>
                </a:lnTo>
                <a:lnTo>
                  <a:pt x="3364718" y="19391"/>
                </a:lnTo>
                <a:lnTo>
                  <a:pt x="3357914" y="9299"/>
                </a:lnTo>
                <a:lnTo>
                  <a:pt x="3347822" y="2495"/>
                </a:lnTo>
                <a:lnTo>
                  <a:pt x="3335400" y="0"/>
                </a:lnTo>
                <a:close/>
              </a:path>
              <a:path w="5273675" h="63500">
                <a:moveTo>
                  <a:pt x="3462463" y="0"/>
                </a:moveTo>
                <a:lnTo>
                  <a:pt x="3450105" y="2495"/>
                </a:lnTo>
                <a:lnTo>
                  <a:pt x="3440013" y="9299"/>
                </a:lnTo>
                <a:lnTo>
                  <a:pt x="3433209" y="19391"/>
                </a:lnTo>
                <a:lnTo>
                  <a:pt x="3430713" y="31750"/>
                </a:lnTo>
                <a:lnTo>
                  <a:pt x="3433209" y="44108"/>
                </a:lnTo>
                <a:lnTo>
                  <a:pt x="3440013" y="54200"/>
                </a:lnTo>
                <a:lnTo>
                  <a:pt x="3450105" y="61004"/>
                </a:lnTo>
                <a:lnTo>
                  <a:pt x="3462527" y="63500"/>
                </a:lnTo>
                <a:lnTo>
                  <a:pt x="3474885" y="61004"/>
                </a:lnTo>
                <a:lnTo>
                  <a:pt x="3484978" y="54200"/>
                </a:lnTo>
                <a:lnTo>
                  <a:pt x="3491782" y="44108"/>
                </a:lnTo>
                <a:lnTo>
                  <a:pt x="3494277" y="31750"/>
                </a:lnTo>
                <a:lnTo>
                  <a:pt x="3491782" y="19391"/>
                </a:lnTo>
                <a:lnTo>
                  <a:pt x="3484978" y="9299"/>
                </a:lnTo>
                <a:lnTo>
                  <a:pt x="3474885" y="2495"/>
                </a:lnTo>
                <a:lnTo>
                  <a:pt x="3462463" y="0"/>
                </a:lnTo>
                <a:close/>
              </a:path>
              <a:path w="5273675" h="63500">
                <a:moveTo>
                  <a:pt x="3589527" y="0"/>
                </a:moveTo>
                <a:lnTo>
                  <a:pt x="3577169" y="2495"/>
                </a:lnTo>
                <a:lnTo>
                  <a:pt x="3567076" y="9299"/>
                </a:lnTo>
                <a:lnTo>
                  <a:pt x="3560272" y="19391"/>
                </a:lnTo>
                <a:lnTo>
                  <a:pt x="3557777" y="31750"/>
                </a:lnTo>
                <a:lnTo>
                  <a:pt x="3560272" y="44108"/>
                </a:lnTo>
                <a:lnTo>
                  <a:pt x="3567076" y="54200"/>
                </a:lnTo>
                <a:lnTo>
                  <a:pt x="3577169" y="61004"/>
                </a:lnTo>
                <a:lnTo>
                  <a:pt x="3589590" y="63500"/>
                </a:lnTo>
                <a:lnTo>
                  <a:pt x="3601949" y="61004"/>
                </a:lnTo>
                <a:lnTo>
                  <a:pt x="3612041" y="54200"/>
                </a:lnTo>
                <a:lnTo>
                  <a:pt x="3618845" y="44108"/>
                </a:lnTo>
                <a:lnTo>
                  <a:pt x="3621340" y="31750"/>
                </a:lnTo>
                <a:lnTo>
                  <a:pt x="3618845" y="19391"/>
                </a:lnTo>
                <a:lnTo>
                  <a:pt x="3612041" y="9299"/>
                </a:lnTo>
                <a:lnTo>
                  <a:pt x="3601949" y="2495"/>
                </a:lnTo>
                <a:lnTo>
                  <a:pt x="3589527" y="0"/>
                </a:lnTo>
                <a:close/>
              </a:path>
              <a:path w="5273675" h="63500">
                <a:moveTo>
                  <a:pt x="3716590" y="0"/>
                </a:moveTo>
                <a:lnTo>
                  <a:pt x="3704232" y="2495"/>
                </a:lnTo>
                <a:lnTo>
                  <a:pt x="3694140" y="9299"/>
                </a:lnTo>
                <a:lnTo>
                  <a:pt x="3687336" y="19391"/>
                </a:lnTo>
                <a:lnTo>
                  <a:pt x="3684840" y="31750"/>
                </a:lnTo>
                <a:lnTo>
                  <a:pt x="3687336" y="44108"/>
                </a:lnTo>
                <a:lnTo>
                  <a:pt x="3694140" y="54200"/>
                </a:lnTo>
                <a:lnTo>
                  <a:pt x="3704232" y="61004"/>
                </a:lnTo>
                <a:lnTo>
                  <a:pt x="3716654" y="63500"/>
                </a:lnTo>
                <a:lnTo>
                  <a:pt x="3729012" y="61004"/>
                </a:lnTo>
                <a:lnTo>
                  <a:pt x="3739105" y="54200"/>
                </a:lnTo>
                <a:lnTo>
                  <a:pt x="3745909" y="44108"/>
                </a:lnTo>
                <a:lnTo>
                  <a:pt x="3748404" y="31750"/>
                </a:lnTo>
                <a:lnTo>
                  <a:pt x="3745909" y="19391"/>
                </a:lnTo>
                <a:lnTo>
                  <a:pt x="3739105" y="9299"/>
                </a:lnTo>
                <a:lnTo>
                  <a:pt x="3729012" y="2495"/>
                </a:lnTo>
                <a:lnTo>
                  <a:pt x="3716590" y="0"/>
                </a:lnTo>
                <a:close/>
              </a:path>
              <a:path w="5273675" h="63500">
                <a:moveTo>
                  <a:pt x="3843654" y="0"/>
                </a:moveTo>
                <a:lnTo>
                  <a:pt x="3831296" y="2495"/>
                </a:lnTo>
                <a:lnTo>
                  <a:pt x="3821203" y="9299"/>
                </a:lnTo>
                <a:lnTo>
                  <a:pt x="3814399" y="19391"/>
                </a:lnTo>
                <a:lnTo>
                  <a:pt x="3811904" y="31750"/>
                </a:lnTo>
                <a:lnTo>
                  <a:pt x="3814399" y="44108"/>
                </a:lnTo>
                <a:lnTo>
                  <a:pt x="3821203" y="54200"/>
                </a:lnTo>
                <a:lnTo>
                  <a:pt x="3831296" y="61004"/>
                </a:lnTo>
                <a:lnTo>
                  <a:pt x="3843717" y="63500"/>
                </a:lnTo>
                <a:lnTo>
                  <a:pt x="3856076" y="61004"/>
                </a:lnTo>
                <a:lnTo>
                  <a:pt x="3866168" y="54200"/>
                </a:lnTo>
                <a:lnTo>
                  <a:pt x="3872972" y="44108"/>
                </a:lnTo>
                <a:lnTo>
                  <a:pt x="3875467" y="31750"/>
                </a:lnTo>
                <a:lnTo>
                  <a:pt x="3872972" y="19391"/>
                </a:lnTo>
                <a:lnTo>
                  <a:pt x="3866168" y="9299"/>
                </a:lnTo>
                <a:lnTo>
                  <a:pt x="3856076" y="2495"/>
                </a:lnTo>
                <a:lnTo>
                  <a:pt x="3843654" y="0"/>
                </a:lnTo>
                <a:close/>
              </a:path>
              <a:path w="5273675" h="63500">
                <a:moveTo>
                  <a:pt x="3970717" y="0"/>
                </a:moveTo>
                <a:lnTo>
                  <a:pt x="3958359" y="2495"/>
                </a:lnTo>
                <a:lnTo>
                  <a:pt x="3948267" y="9299"/>
                </a:lnTo>
                <a:lnTo>
                  <a:pt x="3941463" y="19391"/>
                </a:lnTo>
                <a:lnTo>
                  <a:pt x="3938967" y="31750"/>
                </a:lnTo>
                <a:lnTo>
                  <a:pt x="3941463" y="44108"/>
                </a:lnTo>
                <a:lnTo>
                  <a:pt x="3948267" y="54200"/>
                </a:lnTo>
                <a:lnTo>
                  <a:pt x="3958359" y="61004"/>
                </a:lnTo>
                <a:lnTo>
                  <a:pt x="3970781" y="63500"/>
                </a:lnTo>
                <a:lnTo>
                  <a:pt x="3983139" y="61004"/>
                </a:lnTo>
                <a:lnTo>
                  <a:pt x="3993232" y="54200"/>
                </a:lnTo>
                <a:lnTo>
                  <a:pt x="4000036" y="44108"/>
                </a:lnTo>
                <a:lnTo>
                  <a:pt x="4002531" y="31750"/>
                </a:lnTo>
                <a:lnTo>
                  <a:pt x="4000036" y="19391"/>
                </a:lnTo>
                <a:lnTo>
                  <a:pt x="3993232" y="9299"/>
                </a:lnTo>
                <a:lnTo>
                  <a:pt x="3983139" y="2495"/>
                </a:lnTo>
                <a:lnTo>
                  <a:pt x="3970717" y="0"/>
                </a:lnTo>
                <a:close/>
              </a:path>
              <a:path w="5273675" h="63500">
                <a:moveTo>
                  <a:pt x="4097781" y="0"/>
                </a:moveTo>
                <a:lnTo>
                  <a:pt x="4085423" y="2495"/>
                </a:lnTo>
                <a:lnTo>
                  <a:pt x="4075330" y="9299"/>
                </a:lnTo>
                <a:lnTo>
                  <a:pt x="4068526" y="19391"/>
                </a:lnTo>
                <a:lnTo>
                  <a:pt x="4066031" y="31750"/>
                </a:lnTo>
                <a:lnTo>
                  <a:pt x="4068526" y="44108"/>
                </a:lnTo>
                <a:lnTo>
                  <a:pt x="4075330" y="54200"/>
                </a:lnTo>
                <a:lnTo>
                  <a:pt x="4085423" y="61004"/>
                </a:lnTo>
                <a:lnTo>
                  <a:pt x="4097844" y="63500"/>
                </a:lnTo>
                <a:lnTo>
                  <a:pt x="4110203" y="61004"/>
                </a:lnTo>
                <a:lnTo>
                  <a:pt x="4120295" y="54200"/>
                </a:lnTo>
                <a:lnTo>
                  <a:pt x="4127099" y="44108"/>
                </a:lnTo>
                <a:lnTo>
                  <a:pt x="4129594" y="31750"/>
                </a:lnTo>
                <a:lnTo>
                  <a:pt x="4127099" y="19391"/>
                </a:lnTo>
                <a:lnTo>
                  <a:pt x="4120295" y="9299"/>
                </a:lnTo>
                <a:lnTo>
                  <a:pt x="4110203" y="2495"/>
                </a:lnTo>
                <a:lnTo>
                  <a:pt x="4097781" y="0"/>
                </a:lnTo>
                <a:close/>
              </a:path>
              <a:path w="5273675" h="63500">
                <a:moveTo>
                  <a:pt x="4224844" y="0"/>
                </a:moveTo>
                <a:lnTo>
                  <a:pt x="4212486" y="2495"/>
                </a:lnTo>
                <a:lnTo>
                  <a:pt x="4202394" y="9299"/>
                </a:lnTo>
                <a:lnTo>
                  <a:pt x="4195590" y="19391"/>
                </a:lnTo>
                <a:lnTo>
                  <a:pt x="4193094" y="31750"/>
                </a:lnTo>
                <a:lnTo>
                  <a:pt x="4195590" y="44108"/>
                </a:lnTo>
                <a:lnTo>
                  <a:pt x="4202394" y="54200"/>
                </a:lnTo>
                <a:lnTo>
                  <a:pt x="4212486" y="61004"/>
                </a:lnTo>
                <a:lnTo>
                  <a:pt x="4224908" y="63500"/>
                </a:lnTo>
                <a:lnTo>
                  <a:pt x="4237266" y="61004"/>
                </a:lnTo>
                <a:lnTo>
                  <a:pt x="4247359" y="54200"/>
                </a:lnTo>
                <a:lnTo>
                  <a:pt x="4254163" y="44108"/>
                </a:lnTo>
                <a:lnTo>
                  <a:pt x="4256658" y="31750"/>
                </a:lnTo>
                <a:lnTo>
                  <a:pt x="4254163" y="19391"/>
                </a:lnTo>
                <a:lnTo>
                  <a:pt x="4247359" y="9299"/>
                </a:lnTo>
                <a:lnTo>
                  <a:pt x="4237266" y="2495"/>
                </a:lnTo>
                <a:lnTo>
                  <a:pt x="4224844" y="0"/>
                </a:lnTo>
                <a:close/>
              </a:path>
              <a:path w="5273675" h="63500">
                <a:moveTo>
                  <a:pt x="4351908" y="0"/>
                </a:moveTo>
                <a:lnTo>
                  <a:pt x="4339550" y="2495"/>
                </a:lnTo>
                <a:lnTo>
                  <a:pt x="4329457" y="9299"/>
                </a:lnTo>
                <a:lnTo>
                  <a:pt x="4322653" y="19391"/>
                </a:lnTo>
                <a:lnTo>
                  <a:pt x="4320158" y="31750"/>
                </a:lnTo>
                <a:lnTo>
                  <a:pt x="4322653" y="44108"/>
                </a:lnTo>
                <a:lnTo>
                  <a:pt x="4329457" y="54200"/>
                </a:lnTo>
                <a:lnTo>
                  <a:pt x="4339550" y="61004"/>
                </a:lnTo>
                <a:lnTo>
                  <a:pt x="4351971" y="63500"/>
                </a:lnTo>
                <a:lnTo>
                  <a:pt x="4364330" y="61004"/>
                </a:lnTo>
                <a:lnTo>
                  <a:pt x="4374422" y="54200"/>
                </a:lnTo>
                <a:lnTo>
                  <a:pt x="4381226" y="44108"/>
                </a:lnTo>
                <a:lnTo>
                  <a:pt x="4383721" y="31750"/>
                </a:lnTo>
                <a:lnTo>
                  <a:pt x="4381226" y="19391"/>
                </a:lnTo>
                <a:lnTo>
                  <a:pt x="4374422" y="9299"/>
                </a:lnTo>
                <a:lnTo>
                  <a:pt x="4364330" y="2495"/>
                </a:lnTo>
                <a:lnTo>
                  <a:pt x="4351908" y="0"/>
                </a:lnTo>
                <a:close/>
              </a:path>
              <a:path w="5273675" h="63500">
                <a:moveTo>
                  <a:pt x="4478971" y="0"/>
                </a:moveTo>
                <a:lnTo>
                  <a:pt x="4466613" y="2495"/>
                </a:lnTo>
                <a:lnTo>
                  <a:pt x="4456521" y="9299"/>
                </a:lnTo>
                <a:lnTo>
                  <a:pt x="4449717" y="19391"/>
                </a:lnTo>
                <a:lnTo>
                  <a:pt x="4447221" y="31750"/>
                </a:lnTo>
                <a:lnTo>
                  <a:pt x="4449717" y="44108"/>
                </a:lnTo>
                <a:lnTo>
                  <a:pt x="4456521" y="54200"/>
                </a:lnTo>
                <a:lnTo>
                  <a:pt x="4466613" y="61004"/>
                </a:lnTo>
                <a:lnTo>
                  <a:pt x="4479035" y="63500"/>
                </a:lnTo>
                <a:lnTo>
                  <a:pt x="4491393" y="61004"/>
                </a:lnTo>
                <a:lnTo>
                  <a:pt x="4501486" y="54200"/>
                </a:lnTo>
                <a:lnTo>
                  <a:pt x="4508290" y="44108"/>
                </a:lnTo>
                <a:lnTo>
                  <a:pt x="4510785" y="31750"/>
                </a:lnTo>
                <a:lnTo>
                  <a:pt x="4508290" y="19391"/>
                </a:lnTo>
                <a:lnTo>
                  <a:pt x="4501486" y="9299"/>
                </a:lnTo>
                <a:lnTo>
                  <a:pt x="4491393" y="2495"/>
                </a:lnTo>
                <a:lnTo>
                  <a:pt x="4478971" y="0"/>
                </a:lnTo>
                <a:close/>
              </a:path>
              <a:path w="5273675" h="63500">
                <a:moveTo>
                  <a:pt x="4606035" y="0"/>
                </a:moveTo>
                <a:lnTo>
                  <a:pt x="4593677" y="2495"/>
                </a:lnTo>
                <a:lnTo>
                  <a:pt x="4583584" y="9299"/>
                </a:lnTo>
                <a:lnTo>
                  <a:pt x="4576780" y="19391"/>
                </a:lnTo>
                <a:lnTo>
                  <a:pt x="4574285" y="31750"/>
                </a:lnTo>
                <a:lnTo>
                  <a:pt x="4576780" y="44108"/>
                </a:lnTo>
                <a:lnTo>
                  <a:pt x="4583584" y="54200"/>
                </a:lnTo>
                <a:lnTo>
                  <a:pt x="4593677" y="61004"/>
                </a:lnTo>
                <a:lnTo>
                  <a:pt x="4606098" y="63500"/>
                </a:lnTo>
                <a:lnTo>
                  <a:pt x="4618457" y="61004"/>
                </a:lnTo>
                <a:lnTo>
                  <a:pt x="4628549" y="54200"/>
                </a:lnTo>
                <a:lnTo>
                  <a:pt x="4635353" y="44108"/>
                </a:lnTo>
                <a:lnTo>
                  <a:pt x="4637848" y="31750"/>
                </a:lnTo>
                <a:lnTo>
                  <a:pt x="4635353" y="19391"/>
                </a:lnTo>
                <a:lnTo>
                  <a:pt x="4628549" y="9299"/>
                </a:lnTo>
                <a:lnTo>
                  <a:pt x="4618457" y="2495"/>
                </a:lnTo>
                <a:lnTo>
                  <a:pt x="4606035" y="0"/>
                </a:lnTo>
                <a:close/>
              </a:path>
              <a:path w="5273675" h="63500">
                <a:moveTo>
                  <a:pt x="4733098" y="0"/>
                </a:moveTo>
                <a:lnTo>
                  <a:pt x="4720740" y="2495"/>
                </a:lnTo>
                <a:lnTo>
                  <a:pt x="4710648" y="9299"/>
                </a:lnTo>
                <a:lnTo>
                  <a:pt x="4703844" y="19391"/>
                </a:lnTo>
                <a:lnTo>
                  <a:pt x="4701348" y="31750"/>
                </a:lnTo>
                <a:lnTo>
                  <a:pt x="4703844" y="44108"/>
                </a:lnTo>
                <a:lnTo>
                  <a:pt x="4710648" y="54200"/>
                </a:lnTo>
                <a:lnTo>
                  <a:pt x="4720740" y="61004"/>
                </a:lnTo>
                <a:lnTo>
                  <a:pt x="4733162" y="63500"/>
                </a:lnTo>
                <a:lnTo>
                  <a:pt x="4745520" y="61004"/>
                </a:lnTo>
                <a:lnTo>
                  <a:pt x="4755613" y="54200"/>
                </a:lnTo>
                <a:lnTo>
                  <a:pt x="4762417" y="44108"/>
                </a:lnTo>
                <a:lnTo>
                  <a:pt x="4764912" y="31750"/>
                </a:lnTo>
                <a:lnTo>
                  <a:pt x="4762417" y="19391"/>
                </a:lnTo>
                <a:lnTo>
                  <a:pt x="4755613" y="9299"/>
                </a:lnTo>
                <a:lnTo>
                  <a:pt x="4745520" y="2495"/>
                </a:lnTo>
                <a:lnTo>
                  <a:pt x="4733098" y="0"/>
                </a:lnTo>
                <a:close/>
              </a:path>
              <a:path w="5273675" h="63500">
                <a:moveTo>
                  <a:pt x="4860162" y="0"/>
                </a:moveTo>
                <a:lnTo>
                  <a:pt x="4847804" y="2495"/>
                </a:lnTo>
                <a:lnTo>
                  <a:pt x="4837711" y="9299"/>
                </a:lnTo>
                <a:lnTo>
                  <a:pt x="4830907" y="19391"/>
                </a:lnTo>
                <a:lnTo>
                  <a:pt x="4828412" y="31750"/>
                </a:lnTo>
                <a:lnTo>
                  <a:pt x="4830907" y="44108"/>
                </a:lnTo>
                <a:lnTo>
                  <a:pt x="4837711" y="54200"/>
                </a:lnTo>
                <a:lnTo>
                  <a:pt x="4847804" y="61004"/>
                </a:lnTo>
                <a:lnTo>
                  <a:pt x="4860225" y="63500"/>
                </a:lnTo>
                <a:lnTo>
                  <a:pt x="4872584" y="61004"/>
                </a:lnTo>
                <a:lnTo>
                  <a:pt x="4882676" y="54200"/>
                </a:lnTo>
                <a:lnTo>
                  <a:pt x="4889480" y="44108"/>
                </a:lnTo>
                <a:lnTo>
                  <a:pt x="4891975" y="31750"/>
                </a:lnTo>
                <a:lnTo>
                  <a:pt x="4889480" y="19391"/>
                </a:lnTo>
                <a:lnTo>
                  <a:pt x="4882676" y="9299"/>
                </a:lnTo>
                <a:lnTo>
                  <a:pt x="4872584" y="2495"/>
                </a:lnTo>
                <a:lnTo>
                  <a:pt x="4860162" y="0"/>
                </a:lnTo>
                <a:close/>
              </a:path>
              <a:path w="5273675" h="63500">
                <a:moveTo>
                  <a:pt x="4987225" y="0"/>
                </a:moveTo>
                <a:lnTo>
                  <a:pt x="4974867" y="2495"/>
                </a:lnTo>
                <a:lnTo>
                  <a:pt x="4964775" y="9299"/>
                </a:lnTo>
                <a:lnTo>
                  <a:pt x="4957971" y="19391"/>
                </a:lnTo>
                <a:lnTo>
                  <a:pt x="4955475" y="31750"/>
                </a:lnTo>
                <a:lnTo>
                  <a:pt x="4957971" y="44108"/>
                </a:lnTo>
                <a:lnTo>
                  <a:pt x="4964775" y="54200"/>
                </a:lnTo>
                <a:lnTo>
                  <a:pt x="4974867" y="61004"/>
                </a:lnTo>
                <a:lnTo>
                  <a:pt x="4987289" y="63500"/>
                </a:lnTo>
                <a:lnTo>
                  <a:pt x="4999647" y="61004"/>
                </a:lnTo>
                <a:lnTo>
                  <a:pt x="5009740" y="54200"/>
                </a:lnTo>
                <a:lnTo>
                  <a:pt x="5016544" y="44108"/>
                </a:lnTo>
                <a:lnTo>
                  <a:pt x="5019039" y="31750"/>
                </a:lnTo>
                <a:lnTo>
                  <a:pt x="5016544" y="19391"/>
                </a:lnTo>
                <a:lnTo>
                  <a:pt x="5009740" y="9299"/>
                </a:lnTo>
                <a:lnTo>
                  <a:pt x="4999647" y="2495"/>
                </a:lnTo>
                <a:lnTo>
                  <a:pt x="4987225" y="0"/>
                </a:lnTo>
                <a:close/>
              </a:path>
              <a:path w="5273675" h="63500">
                <a:moveTo>
                  <a:pt x="5114289" y="0"/>
                </a:moveTo>
                <a:lnTo>
                  <a:pt x="5101931" y="2495"/>
                </a:lnTo>
                <a:lnTo>
                  <a:pt x="5091838" y="9299"/>
                </a:lnTo>
                <a:lnTo>
                  <a:pt x="5085034" y="19391"/>
                </a:lnTo>
                <a:lnTo>
                  <a:pt x="5082539" y="31750"/>
                </a:lnTo>
                <a:lnTo>
                  <a:pt x="5085034" y="44108"/>
                </a:lnTo>
                <a:lnTo>
                  <a:pt x="5091838" y="54200"/>
                </a:lnTo>
                <a:lnTo>
                  <a:pt x="5101931" y="61004"/>
                </a:lnTo>
                <a:lnTo>
                  <a:pt x="5114352" y="63500"/>
                </a:lnTo>
                <a:lnTo>
                  <a:pt x="5126711" y="61004"/>
                </a:lnTo>
                <a:lnTo>
                  <a:pt x="5136803" y="54200"/>
                </a:lnTo>
                <a:lnTo>
                  <a:pt x="5143607" y="44108"/>
                </a:lnTo>
                <a:lnTo>
                  <a:pt x="5146102" y="31750"/>
                </a:lnTo>
                <a:lnTo>
                  <a:pt x="5143607" y="19391"/>
                </a:lnTo>
                <a:lnTo>
                  <a:pt x="5136803" y="9299"/>
                </a:lnTo>
                <a:lnTo>
                  <a:pt x="5126711" y="2495"/>
                </a:lnTo>
                <a:lnTo>
                  <a:pt x="5114289" y="0"/>
                </a:lnTo>
                <a:close/>
              </a:path>
              <a:path w="5273675" h="63500">
                <a:moveTo>
                  <a:pt x="5241352" y="0"/>
                </a:moveTo>
                <a:lnTo>
                  <a:pt x="5228994" y="2495"/>
                </a:lnTo>
                <a:lnTo>
                  <a:pt x="5218902" y="9299"/>
                </a:lnTo>
                <a:lnTo>
                  <a:pt x="5212098" y="19391"/>
                </a:lnTo>
                <a:lnTo>
                  <a:pt x="5209602" y="31750"/>
                </a:lnTo>
                <a:lnTo>
                  <a:pt x="5212098" y="44108"/>
                </a:lnTo>
                <a:lnTo>
                  <a:pt x="5218902" y="54200"/>
                </a:lnTo>
                <a:lnTo>
                  <a:pt x="5228994" y="61004"/>
                </a:lnTo>
                <a:lnTo>
                  <a:pt x="5241416" y="63500"/>
                </a:lnTo>
                <a:lnTo>
                  <a:pt x="5253774" y="61004"/>
                </a:lnTo>
                <a:lnTo>
                  <a:pt x="5263867" y="54200"/>
                </a:lnTo>
                <a:lnTo>
                  <a:pt x="5270671" y="44108"/>
                </a:lnTo>
                <a:lnTo>
                  <a:pt x="5273166" y="31750"/>
                </a:lnTo>
                <a:lnTo>
                  <a:pt x="5270671" y="19391"/>
                </a:lnTo>
                <a:lnTo>
                  <a:pt x="5263867" y="9299"/>
                </a:lnTo>
                <a:lnTo>
                  <a:pt x="5253774" y="2495"/>
                </a:lnTo>
                <a:lnTo>
                  <a:pt x="5241352" y="0"/>
                </a:lnTo>
                <a:close/>
              </a:path>
            </a:pathLst>
          </a:custGeom>
          <a:solidFill>
            <a:srgbClr val="FFC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70651" y="2249423"/>
            <a:ext cx="7684134" cy="96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3510">
              <a:lnSpc>
                <a:spcPct val="100000"/>
              </a:lnSpc>
              <a:spcBef>
                <a:spcPts val="100"/>
              </a:spcBef>
              <a:tabLst>
                <a:tab pos="6333490" algn="l"/>
              </a:tabLst>
            </a:pPr>
            <a:r>
              <a:rPr sz="1100" b="1" dirty="0">
                <a:solidFill>
                  <a:srgbClr val="FFCD00"/>
                </a:solidFill>
                <a:latin typeface="Arial"/>
                <a:cs typeface="Arial"/>
              </a:rPr>
              <a:t>YELLOW</a:t>
            </a:r>
            <a:r>
              <a:rPr sz="1100" b="1" spc="-45" dirty="0">
                <a:solidFill>
                  <a:srgbClr val="FFCD00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CD00"/>
                </a:solidFill>
                <a:latin typeface="Arial"/>
                <a:cs typeface="Arial"/>
              </a:rPr>
              <a:t>PENDING</a:t>
            </a:r>
            <a:r>
              <a:rPr sz="1100" b="1" spc="-50" dirty="0">
                <a:solidFill>
                  <a:srgbClr val="FFCD00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CD00"/>
                </a:solidFill>
                <a:latin typeface="Arial"/>
                <a:cs typeface="Arial"/>
              </a:rPr>
              <a:t>ALARM</a:t>
            </a:r>
            <a:r>
              <a:rPr sz="1100" b="1" dirty="0">
                <a:solidFill>
                  <a:srgbClr val="FFCD00"/>
                </a:solidFill>
                <a:latin typeface="Arial"/>
                <a:cs typeface="Arial"/>
              </a:rPr>
              <a:t>	</a:t>
            </a:r>
            <a:r>
              <a:rPr sz="1100" b="1" dirty="0">
                <a:solidFill>
                  <a:srgbClr val="A6192E"/>
                </a:solidFill>
                <a:latin typeface="Arial"/>
                <a:cs typeface="Arial"/>
              </a:rPr>
              <a:t>RED</a:t>
            </a:r>
            <a:r>
              <a:rPr sz="1100" b="1" spc="-25" dirty="0">
                <a:solidFill>
                  <a:srgbClr val="A6192E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A6192E"/>
                </a:solidFill>
                <a:latin typeface="Arial"/>
                <a:cs typeface="Arial"/>
              </a:rPr>
              <a:t>ALERT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80"/>
              </a:spcBef>
            </a:pP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2090"/>
              </a:lnSpc>
            </a:pP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If</a:t>
            </a:r>
            <a:r>
              <a:rPr sz="18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don’t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confirm</a:t>
            </a:r>
            <a:r>
              <a:rPr sz="18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you’re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OK,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800" spc="-5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01820"/>
                </a:solidFill>
                <a:latin typeface="Arial"/>
                <a:cs typeface="Arial"/>
              </a:rPr>
              <a:t>Yellow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01820"/>
                </a:solidFill>
                <a:latin typeface="Arial"/>
                <a:cs typeface="Arial"/>
              </a:rPr>
              <a:t>Pending</a:t>
            </a:r>
            <a:r>
              <a:rPr sz="1800" spc="-114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Alarm</a:t>
            </a:r>
            <a:r>
              <a:rPr sz="18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escalates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into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Red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Alert</a:t>
            </a:r>
            <a:r>
              <a:rPr sz="18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8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notifies</a:t>
            </a:r>
            <a:r>
              <a:rPr sz="18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monitoring</a:t>
            </a:r>
            <a:r>
              <a:rPr sz="18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01820"/>
                </a:solidFill>
                <a:latin typeface="Arial"/>
                <a:cs typeface="Arial"/>
              </a:rPr>
              <a:t>personnel.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27599" y="2166340"/>
            <a:ext cx="2732405" cy="63500"/>
          </a:xfrm>
          <a:custGeom>
            <a:avLst/>
            <a:gdLst/>
            <a:ahLst/>
            <a:cxnLst/>
            <a:rect l="l" t="t" r="r" b="b"/>
            <a:pathLst>
              <a:path w="2732404" h="63500">
                <a:moveTo>
                  <a:pt x="31749" y="0"/>
                </a:moveTo>
                <a:lnTo>
                  <a:pt x="19390" y="2494"/>
                </a:lnTo>
                <a:lnTo>
                  <a:pt x="9298" y="9298"/>
                </a:lnTo>
                <a:lnTo>
                  <a:pt x="2494" y="19390"/>
                </a:lnTo>
                <a:lnTo>
                  <a:pt x="0" y="31750"/>
                </a:lnTo>
                <a:lnTo>
                  <a:pt x="2495" y="44108"/>
                </a:lnTo>
                <a:lnTo>
                  <a:pt x="9300" y="54200"/>
                </a:lnTo>
                <a:lnTo>
                  <a:pt x="19394" y="61004"/>
                </a:lnTo>
                <a:lnTo>
                  <a:pt x="31813" y="63500"/>
                </a:lnTo>
                <a:lnTo>
                  <a:pt x="44171" y="61004"/>
                </a:lnTo>
                <a:lnTo>
                  <a:pt x="54263" y="54200"/>
                </a:lnTo>
                <a:lnTo>
                  <a:pt x="61068" y="44108"/>
                </a:lnTo>
                <a:lnTo>
                  <a:pt x="63563" y="31750"/>
                </a:lnTo>
                <a:lnTo>
                  <a:pt x="61068" y="19390"/>
                </a:lnTo>
                <a:lnTo>
                  <a:pt x="54263" y="9298"/>
                </a:lnTo>
                <a:lnTo>
                  <a:pt x="44171" y="2494"/>
                </a:lnTo>
                <a:lnTo>
                  <a:pt x="31749" y="0"/>
                </a:lnTo>
                <a:close/>
              </a:path>
              <a:path w="2732404" h="63500">
                <a:moveTo>
                  <a:pt x="158813" y="0"/>
                </a:moveTo>
                <a:lnTo>
                  <a:pt x="146454" y="2494"/>
                </a:lnTo>
                <a:lnTo>
                  <a:pt x="136362" y="9298"/>
                </a:lnTo>
                <a:lnTo>
                  <a:pt x="129558" y="19390"/>
                </a:lnTo>
                <a:lnTo>
                  <a:pt x="127063" y="31750"/>
                </a:lnTo>
                <a:lnTo>
                  <a:pt x="129558" y="44108"/>
                </a:lnTo>
                <a:lnTo>
                  <a:pt x="136362" y="54200"/>
                </a:lnTo>
                <a:lnTo>
                  <a:pt x="146454" y="61004"/>
                </a:lnTo>
                <a:lnTo>
                  <a:pt x="158876" y="63500"/>
                </a:lnTo>
                <a:lnTo>
                  <a:pt x="171235" y="61004"/>
                </a:lnTo>
                <a:lnTo>
                  <a:pt x="181327" y="54200"/>
                </a:lnTo>
                <a:lnTo>
                  <a:pt x="188131" y="44108"/>
                </a:lnTo>
                <a:lnTo>
                  <a:pt x="190626" y="31750"/>
                </a:lnTo>
                <a:lnTo>
                  <a:pt x="188131" y="19390"/>
                </a:lnTo>
                <a:lnTo>
                  <a:pt x="181327" y="9298"/>
                </a:lnTo>
                <a:lnTo>
                  <a:pt x="171235" y="2494"/>
                </a:lnTo>
                <a:lnTo>
                  <a:pt x="158813" y="0"/>
                </a:lnTo>
                <a:close/>
              </a:path>
              <a:path w="2732404" h="63500">
                <a:moveTo>
                  <a:pt x="285876" y="0"/>
                </a:moveTo>
                <a:lnTo>
                  <a:pt x="273518" y="2494"/>
                </a:lnTo>
                <a:lnTo>
                  <a:pt x="263426" y="9298"/>
                </a:lnTo>
                <a:lnTo>
                  <a:pt x="256621" y="19390"/>
                </a:lnTo>
                <a:lnTo>
                  <a:pt x="254126" y="31750"/>
                </a:lnTo>
                <a:lnTo>
                  <a:pt x="256621" y="44108"/>
                </a:lnTo>
                <a:lnTo>
                  <a:pt x="263426" y="54200"/>
                </a:lnTo>
                <a:lnTo>
                  <a:pt x="273518" y="61004"/>
                </a:lnTo>
                <a:lnTo>
                  <a:pt x="285940" y="63500"/>
                </a:lnTo>
                <a:lnTo>
                  <a:pt x="298298" y="61004"/>
                </a:lnTo>
                <a:lnTo>
                  <a:pt x="308390" y="54200"/>
                </a:lnTo>
                <a:lnTo>
                  <a:pt x="315195" y="44108"/>
                </a:lnTo>
                <a:lnTo>
                  <a:pt x="317690" y="31750"/>
                </a:lnTo>
                <a:lnTo>
                  <a:pt x="315195" y="19390"/>
                </a:lnTo>
                <a:lnTo>
                  <a:pt x="308390" y="9298"/>
                </a:lnTo>
                <a:lnTo>
                  <a:pt x="298298" y="2494"/>
                </a:lnTo>
                <a:lnTo>
                  <a:pt x="285876" y="0"/>
                </a:lnTo>
                <a:close/>
              </a:path>
              <a:path w="2732404" h="63500">
                <a:moveTo>
                  <a:pt x="412940" y="0"/>
                </a:moveTo>
                <a:lnTo>
                  <a:pt x="400581" y="2495"/>
                </a:lnTo>
                <a:lnTo>
                  <a:pt x="390489" y="9299"/>
                </a:lnTo>
                <a:lnTo>
                  <a:pt x="383685" y="19391"/>
                </a:lnTo>
                <a:lnTo>
                  <a:pt x="381190" y="31750"/>
                </a:lnTo>
                <a:lnTo>
                  <a:pt x="383685" y="44108"/>
                </a:lnTo>
                <a:lnTo>
                  <a:pt x="390489" y="54200"/>
                </a:lnTo>
                <a:lnTo>
                  <a:pt x="400581" y="61004"/>
                </a:lnTo>
                <a:lnTo>
                  <a:pt x="413003" y="63500"/>
                </a:lnTo>
                <a:lnTo>
                  <a:pt x="425362" y="61004"/>
                </a:lnTo>
                <a:lnTo>
                  <a:pt x="435454" y="54200"/>
                </a:lnTo>
                <a:lnTo>
                  <a:pt x="442258" y="44108"/>
                </a:lnTo>
                <a:lnTo>
                  <a:pt x="444753" y="31750"/>
                </a:lnTo>
                <a:lnTo>
                  <a:pt x="442258" y="19391"/>
                </a:lnTo>
                <a:lnTo>
                  <a:pt x="435454" y="9299"/>
                </a:lnTo>
                <a:lnTo>
                  <a:pt x="425362" y="2495"/>
                </a:lnTo>
                <a:lnTo>
                  <a:pt x="412940" y="0"/>
                </a:lnTo>
                <a:close/>
              </a:path>
              <a:path w="2732404" h="63500">
                <a:moveTo>
                  <a:pt x="540003" y="0"/>
                </a:moveTo>
                <a:lnTo>
                  <a:pt x="527645" y="2495"/>
                </a:lnTo>
                <a:lnTo>
                  <a:pt x="517553" y="9299"/>
                </a:lnTo>
                <a:lnTo>
                  <a:pt x="510748" y="19391"/>
                </a:lnTo>
                <a:lnTo>
                  <a:pt x="508253" y="31750"/>
                </a:lnTo>
                <a:lnTo>
                  <a:pt x="510748" y="44108"/>
                </a:lnTo>
                <a:lnTo>
                  <a:pt x="517553" y="54200"/>
                </a:lnTo>
                <a:lnTo>
                  <a:pt x="527645" y="61004"/>
                </a:lnTo>
                <a:lnTo>
                  <a:pt x="540067" y="63500"/>
                </a:lnTo>
                <a:lnTo>
                  <a:pt x="552425" y="61004"/>
                </a:lnTo>
                <a:lnTo>
                  <a:pt x="562517" y="54200"/>
                </a:lnTo>
                <a:lnTo>
                  <a:pt x="569322" y="44108"/>
                </a:lnTo>
                <a:lnTo>
                  <a:pt x="571817" y="31750"/>
                </a:lnTo>
                <a:lnTo>
                  <a:pt x="569322" y="19391"/>
                </a:lnTo>
                <a:lnTo>
                  <a:pt x="562517" y="9299"/>
                </a:lnTo>
                <a:lnTo>
                  <a:pt x="552425" y="2495"/>
                </a:lnTo>
                <a:lnTo>
                  <a:pt x="540003" y="0"/>
                </a:lnTo>
                <a:close/>
              </a:path>
              <a:path w="2732404" h="63500">
                <a:moveTo>
                  <a:pt x="667067" y="0"/>
                </a:moveTo>
                <a:lnTo>
                  <a:pt x="654708" y="2495"/>
                </a:lnTo>
                <a:lnTo>
                  <a:pt x="644616" y="9299"/>
                </a:lnTo>
                <a:lnTo>
                  <a:pt x="637812" y="19391"/>
                </a:lnTo>
                <a:lnTo>
                  <a:pt x="635317" y="31750"/>
                </a:lnTo>
                <a:lnTo>
                  <a:pt x="637812" y="44108"/>
                </a:lnTo>
                <a:lnTo>
                  <a:pt x="644616" y="54200"/>
                </a:lnTo>
                <a:lnTo>
                  <a:pt x="654708" y="61004"/>
                </a:lnTo>
                <a:lnTo>
                  <a:pt x="667130" y="63500"/>
                </a:lnTo>
                <a:lnTo>
                  <a:pt x="679489" y="61004"/>
                </a:lnTo>
                <a:lnTo>
                  <a:pt x="689581" y="54200"/>
                </a:lnTo>
                <a:lnTo>
                  <a:pt x="696385" y="44108"/>
                </a:lnTo>
                <a:lnTo>
                  <a:pt x="698880" y="31750"/>
                </a:lnTo>
                <a:lnTo>
                  <a:pt x="696385" y="19391"/>
                </a:lnTo>
                <a:lnTo>
                  <a:pt x="689581" y="9299"/>
                </a:lnTo>
                <a:lnTo>
                  <a:pt x="679489" y="2495"/>
                </a:lnTo>
                <a:lnTo>
                  <a:pt x="667067" y="0"/>
                </a:lnTo>
                <a:close/>
              </a:path>
              <a:path w="2732404" h="63500">
                <a:moveTo>
                  <a:pt x="794130" y="0"/>
                </a:moveTo>
                <a:lnTo>
                  <a:pt x="781772" y="2495"/>
                </a:lnTo>
                <a:lnTo>
                  <a:pt x="771680" y="9299"/>
                </a:lnTo>
                <a:lnTo>
                  <a:pt x="764875" y="19391"/>
                </a:lnTo>
                <a:lnTo>
                  <a:pt x="762380" y="31750"/>
                </a:lnTo>
                <a:lnTo>
                  <a:pt x="764875" y="44108"/>
                </a:lnTo>
                <a:lnTo>
                  <a:pt x="771680" y="54200"/>
                </a:lnTo>
                <a:lnTo>
                  <a:pt x="781772" y="61004"/>
                </a:lnTo>
                <a:lnTo>
                  <a:pt x="794194" y="63500"/>
                </a:lnTo>
                <a:lnTo>
                  <a:pt x="806552" y="61004"/>
                </a:lnTo>
                <a:lnTo>
                  <a:pt x="816644" y="54200"/>
                </a:lnTo>
                <a:lnTo>
                  <a:pt x="823449" y="44108"/>
                </a:lnTo>
                <a:lnTo>
                  <a:pt x="825944" y="31750"/>
                </a:lnTo>
                <a:lnTo>
                  <a:pt x="823449" y="19391"/>
                </a:lnTo>
                <a:lnTo>
                  <a:pt x="816644" y="9299"/>
                </a:lnTo>
                <a:lnTo>
                  <a:pt x="806552" y="2495"/>
                </a:lnTo>
                <a:lnTo>
                  <a:pt x="794130" y="0"/>
                </a:lnTo>
                <a:close/>
              </a:path>
              <a:path w="2732404" h="63500">
                <a:moveTo>
                  <a:pt x="921194" y="0"/>
                </a:moveTo>
                <a:lnTo>
                  <a:pt x="908835" y="2495"/>
                </a:lnTo>
                <a:lnTo>
                  <a:pt x="898743" y="9299"/>
                </a:lnTo>
                <a:lnTo>
                  <a:pt x="891939" y="19391"/>
                </a:lnTo>
                <a:lnTo>
                  <a:pt x="889444" y="31750"/>
                </a:lnTo>
                <a:lnTo>
                  <a:pt x="891939" y="44108"/>
                </a:lnTo>
                <a:lnTo>
                  <a:pt x="898743" y="54200"/>
                </a:lnTo>
                <a:lnTo>
                  <a:pt x="908835" y="61004"/>
                </a:lnTo>
                <a:lnTo>
                  <a:pt x="921257" y="63500"/>
                </a:lnTo>
                <a:lnTo>
                  <a:pt x="933616" y="61004"/>
                </a:lnTo>
                <a:lnTo>
                  <a:pt x="943708" y="54200"/>
                </a:lnTo>
                <a:lnTo>
                  <a:pt x="950512" y="44108"/>
                </a:lnTo>
                <a:lnTo>
                  <a:pt x="953007" y="31750"/>
                </a:lnTo>
                <a:lnTo>
                  <a:pt x="950512" y="19391"/>
                </a:lnTo>
                <a:lnTo>
                  <a:pt x="943708" y="9299"/>
                </a:lnTo>
                <a:lnTo>
                  <a:pt x="933616" y="2495"/>
                </a:lnTo>
                <a:lnTo>
                  <a:pt x="921194" y="0"/>
                </a:lnTo>
                <a:close/>
              </a:path>
              <a:path w="2732404" h="63500">
                <a:moveTo>
                  <a:pt x="1048257" y="0"/>
                </a:moveTo>
                <a:lnTo>
                  <a:pt x="1035899" y="2495"/>
                </a:lnTo>
                <a:lnTo>
                  <a:pt x="1025807" y="9299"/>
                </a:lnTo>
                <a:lnTo>
                  <a:pt x="1019002" y="19391"/>
                </a:lnTo>
                <a:lnTo>
                  <a:pt x="1016507" y="31750"/>
                </a:lnTo>
                <a:lnTo>
                  <a:pt x="1019002" y="44108"/>
                </a:lnTo>
                <a:lnTo>
                  <a:pt x="1025807" y="54200"/>
                </a:lnTo>
                <a:lnTo>
                  <a:pt x="1035899" y="61004"/>
                </a:lnTo>
                <a:lnTo>
                  <a:pt x="1048321" y="63500"/>
                </a:lnTo>
                <a:lnTo>
                  <a:pt x="1060679" y="61004"/>
                </a:lnTo>
                <a:lnTo>
                  <a:pt x="1070771" y="54200"/>
                </a:lnTo>
                <a:lnTo>
                  <a:pt x="1077576" y="44108"/>
                </a:lnTo>
                <a:lnTo>
                  <a:pt x="1080071" y="31750"/>
                </a:lnTo>
                <a:lnTo>
                  <a:pt x="1077576" y="19391"/>
                </a:lnTo>
                <a:lnTo>
                  <a:pt x="1070771" y="9299"/>
                </a:lnTo>
                <a:lnTo>
                  <a:pt x="1060679" y="2495"/>
                </a:lnTo>
                <a:lnTo>
                  <a:pt x="1048257" y="0"/>
                </a:lnTo>
                <a:close/>
              </a:path>
              <a:path w="2732404" h="63500">
                <a:moveTo>
                  <a:pt x="1175321" y="0"/>
                </a:moveTo>
                <a:lnTo>
                  <a:pt x="1162962" y="2495"/>
                </a:lnTo>
                <a:lnTo>
                  <a:pt x="1152870" y="9299"/>
                </a:lnTo>
                <a:lnTo>
                  <a:pt x="1146066" y="19391"/>
                </a:lnTo>
                <a:lnTo>
                  <a:pt x="1143571" y="31750"/>
                </a:lnTo>
                <a:lnTo>
                  <a:pt x="1146066" y="44108"/>
                </a:lnTo>
                <a:lnTo>
                  <a:pt x="1152870" y="54200"/>
                </a:lnTo>
                <a:lnTo>
                  <a:pt x="1162962" y="61004"/>
                </a:lnTo>
                <a:lnTo>
                  <a:pt x="1175384" y="63500"/>
                </a:lnTo>
                <a:lnTo>
                  <a:pt x="1187743" y="61004"/>
                </a:lnTo>
                <a:lnTo>
                  <a:pt x="1197835" y="54200"/>
                </a:lnTo>
                <a:lnTo>
                  <a:pt x="1204639" y="44108"/>
                </a:lnTo>
                <a:lnTo>
                  <a:pt x="1207134" y="31750"/>
                </a:lnTo>
                <a:lnTo>
                  <a:pt x="1204639" y="19391"/>
                </a:lnTo>
                <a:lnTo>
                  <a:pt x="1197835" y="9299"/>
                </a:lnTo>
                <a:lnTo>
                  <a:pt x="1187743" y="2495"/>
                </a:lnTo>
                <a:lnTo>
                  <a:pt x="1175321" y="0"/>
                </a:lnTo>
                <a:close/>
              </a:path>
              <a:path w="2732404" h="63500">
                <a:moveTo>
                  <a:pt x="1302384" y="0"/>
                </a:moveTo>
                <a:lnTo>
                  <a:pt x="1290026" y="2495"/>
                </a:lnTo>
                <a:lnTo>
                  <a:pt x="1279934" y="9299"/>
                </a:lnTo>
                <a:lnTo>
                  <a:pt x="1273129" y="19391"/>
                </a:lnTo>
                <a:lnTo>
                  <a:pt x="1270634" y="31750"/>
                </a:lnTo>
                <a:lnTo>
                  <a:pt x="1273129" y="44108"/>
                </a:lnTo>
                <a:lnTo>
                  <a:pt x="1279934" y="54200"/>
                </a:lnTo>
                <a:lnTo>
                  <a:pt x="1290026" y="61004"/>
                </a:lnTo>
                <a:lnTo>
                  <a:pt x="1302448" y="63500"/>
                </a:lnTo>
                <a:lnTo>
                  <a:pt x="1314806" y="61004"/>
                </a:lnTo>
                <a:lnTo>
                  <a:pt x="1324898" y="54200"/>
                </a:lnTo>
                <a:lnTo>
                  <a:pt x="1331703" y="44108"/>
                </a:lnTo>
                <a:lnTo>
                  <a:pt x="1334198" y="31750"/>
                </a:lnTo>
                <a:lnTo>
                  <a:pt x="1331703" y="19391"/>
                </a:lnTo>
                <a:lnTo>
                  <a:pt x="1324898" y="9299"/>
                </a:lnTo>
                <a:lnTo>
                  <a:pt x="1314806" y="2495"/>
                </a:lnTo>
                <a:lnTo>
                  <a:pt x="1302384" y="0"/>
                </a:lnTo>
                <a:close/>
              </a:path>
              <a:path w="2732404" h="63500">
                <a:moveTo>
                  <a:pt x="1429448" y="0"/>
                </a:moveTo>
                <a:lnTo>
                  <a:pt x="1417089" y="2495"/>
                </a:lnTo>
                <a:lnTo>
                  <a:pt x="1406997" y="9299"/>
                </a:lnTo>
                <a:lnTo>
                  <a:pt x="1400193" y="19391"/>
                </a:lnTo>
                <a:lnTo>
                  <a:pt x="1397698" y="31750"/>
                </a:lnTo>
                <a:lnTo>
                  <a:pt x="1400193" y="44108"/>
                </a:lnTo>
                <a:lnTo>
                  <a:pt x="1406997" y="54200"/>
                </a:lnTo>
                <a:lnTo>
                  <a:pt x="1417089" y="61004"/>
                </a:lnTo>
                <a:lnTo>
                  <a:pt x="1429511" y="63500"/>
                </a:lnTo>
                <a:lnTo>
                  <a:pt x="1441870" y="61004"/>
                </a:lnTo>
                <a:lnTo>
                  <a:pt x="1451962" y="54200"/>
                </a:lnTo>
                <a:lnTo>
                  <a:pt x="1458766" y="44108"/>
                </a:lnTo>
                <a:lnTo>
                  <a:pt x="1461261" y="31750"/>
                </a:lnTo>
                <a:lnTo>
                  <a:pt x="1458766" y="19391"/>
                </a:lnTo>
                <a:lnTo>
                  <a:pt x="1451962" y="9299"/>
                </a:lnTo>
                <a:lnTo>
                  <a:pt x="1441870" y="2495"/>
                </a:lnTo>
                <a:lnTo>
                  <a:pt x="1429448" y="0"/>
                </a:lnTo>
                <a:close/>
              </a:path>
              <a:path w="2732404" h="63500">
                <a:moveTo>
                  <a:pt x="1556511" y="0"/>
                </a:moveTo>
                <a:lnTo>
                  <a:pt x="1544153" y="2495"/>
                </a:lnTo>
                <a:lnTo>
                  <a:pt x="1534061" y="9299"/>
                </a:lnTo>
                <a:lnTo>
                  <a:pt x="1527256" y="19391"/>
                </a:lnTo>
                <a:lnTo>
                  <a:pt x="1524761" y="31750"/>
                </a:lnTo>
                <a:lnTo>
                  <a:pt x="1527256" y="44108"/>
                </a:lnTo>
                <a:lnTo>
                  <a:pt x="1534061" y="54200"/>
                </a:lnTo>
                <a:lnTo>
                  <a:pt x="1544153" y="61004"/>
                </a:lnTo>
                <a:lnTo>
                  <a:pt x="1556575" y="63500"/>
                </a:lnTo>
                <a:lnTo>
                  <a:pt x="1568933" y="61004"/>
                </a:lnTo>
                <a:lnTo>
                  <a:pt x="1579025" y="54200"/>
                </a:lnTo>
                <a:lnTo>
                  <a:pt x="1585830" y="44108"/>
                </a:lnTo>
                <a:lnTo>
                  <a:pt x="1588325" y="31750"/>
                </a:lnTo>
                <a:lnTo>
                  <a:pt x="1585830" y="19391"/>
                </a:lnTo>
                <a:lnTo>
                  <a:pt x="1579025" y="9299"/>
                </a:lnTo>
                <a:lnTo>
                  <a:pt x="1568933" y="2495"/>
                </a:lnTo>
                <a:lnTo>
                  <a:pt x="1556511" y="0"/>
                </a:lnTo>
                <a:close/>
              </a:path>
              <a:path w="2732404" h="63500">
                <a:moveTo>
                  <a:pt x="1683575" y="0"/>
                </a:moveTo>
                <a:lnTo>
                  <a:pt x="1671216" y="2495"/>
                </a:lnTo>
                <a:lnTo>
                  <a:pt x="1661124" y="9299"/>
                </a:lnTo>
                <a:lnTo>
                  <a:pt x="1654320" y="19391"/>
                </a:lnTo>
                <a:lnTo>
                  <a:pt x="1651825" y="31750"/>
                </a:lnTo>
                <a:lnTo>
                  <a:pt x="1654320" y="44108"/>
                </a:lnTo>
                <a:lnTo>
                  <a:pt x="1661124" y="54200"/>
                </a:lnTo>
                <a:lnTo>
                  <a:pt x="1671216" y="61004"/>
                </a:lnTo>
                <a:lnTo>
                  <a:pt x="1683638" y="63500"/>
                </a:lnTo>
                <a:lnTo>
                  <a:pt x="1695997" y="61004"/>
                </a:lnTo>
                <a:lnTo>
                  <a:pt x="1706089" y="54200"/>
                </a:lnTo>
                <a:lnTo>
                  <a:pt x="1712893" y="44108"/>
                </a:lnTo>
                <a:lnTo>
                  <a:pt x="1715388" y="31750"/>
                </a:lnTo>
                <a:lnTo>
                  <a:pt x="1712893" y="19391"/>
                </a:lnTo>
                <a:lnTo>
                  <a:pt x="1706089" y="9299"/>
                </a:lnTo>
                <a:lnTo>
                  <a:pt x="1695997" y="2495"/>
                </a:lnTo>
                <a:lnTo>
                  <a:pt x="1683575" y="0"/>
                </a:lnTo>
                <a:close/>
              </a:path>
              <a:path w="2732404" h="63500">
                <a:moveTo>
                  <a:pt x="1810638" y="0"/>
                </a:moveTo>
                <a:lnTo>
                  <a:pt x="1798280" y="2495"/>
                </a:lnTo>
                <a:lnTo>
                  <a:pt x="1788188" y="9299"/>
                </a:lnTo>
                <a:lnTo>
                  <a:pt x="1781383" y="19391"/>
                </a:lnTo>
                <a:lnTo>
                  <a:pt x="1778888" y="31750"/>
                </a:lnTo>
                <a:lnTo>
                  <a:pt x="1781383" y="44108"/>
                </a:lnTo>
                <a:lnTo>
                  <a:pt x="1788188" y="54200"/>
                </a:lnTo>
                <a:lnTo>
                  <a:pt x="1798280" y="61004"/>
                </a:lnTo>
                <a:lnTo>
                  <a:pt x="1810702" y="63500"/>
                </a:lnTo>
                <a:lnTo>
                  <a:pt x="1823060" y="61004"/>
                </a:lnTo>
                <a:lnTo>
                  <a:pt x="1833152" y="54200"/>
                </a:lnTo>
                <a:lnTo>
                  <a:pt x="1839957" y="44108"/>
                </a:lnTo>
                <a:lnTo>
                  <a:pt x="1842452" y="31750"/>
                </a:lnTo>
                <a:lnTo>
                  <a:pt x="1839957" y="19391"/>
                </a:lnTo>
                <a:lnTo>
                  <a:pt x="1833152" y="9299"/>
                </a:lnTo>
                <a:lnTo>
                  <a:pt x="1823060" y="2495"/>
                </a:lnTo>
                <a:lnTo>
                  <a:pt x="1810638" y="0"/>
                </a:lnTo>
                <a:close/>
              </a:path>
              <a:path w="2732404" h="63500">
                <a:moveTo>
                  <a:pt x="1937702" y="0"/>
                </a:moveTo>
                <a:lnTo>
                  <a:pt x="1925343" y="2495"/>
                </a:lnTo>
                <a:lnTo>
                  <a:pt x="1915251" y="9299"/>
                </a:lnTo>
                <a:lnTo>
                  <a:pt x="1908447" y="19391"/>
                </a:lnTo>
                <a:lnTo>
                  <a:pt x="1905952" y="31750"/>
                </a:lnTo>
                <a:lnTo>
                  <a:pt x="1908447" y="44108"/>
                </a:lnTo>
                <a:lnTo>
                  <a:pt x="1915251" y="54200"/>
                </a:lnTo>
                <a:lnTo>
                  <a:pt x="1925343" y="61004"/>
                </a:lnTo>
                <a:lnTo>
                  <a:pt x="1937765" y="63500"/>
                </a:lnTo>
                <a:lnTo>
                  <a:pt x="1950124" y="61004"/>
                </a:lnTo>
                <a:lnTo>
                  <a:pt x="1960216" y="54200"/>
                </a:lnTo>
                <a:lnTo>
                  <a:pt x="1967020" y="44108"/>
                </a:lnTo>
                <a:lnTo>
                  <a:pt x="1969515" y="31750"/>
                </a:lnTo>
                <a:lnTo>
                  <a:pt x="1967020" y="19391"/>
                </a:lnTo>
                <a:lnTo>
                  <a:pt x="1960216" y="9299"/>
                </a:lnTo>
                <a:lnTo>
                  <a:pt x="1950124" y="2495"/>
                </a:lnTo>
                <a:lnTo>
                  <a:pt x="1937702" y="0"/>
                </a:lnTo>
                <a:close/>
              </a:path>
              <a:path w="2732404" h="63500">
                <a:moveTo>
                  <a:pt x="2064765" y="0"/>
                </a:moveTo>
                <a:lnTo>
                  <a:pt x="2052407" y="2495"/>
                </a:lnTo>
                <a:lnTo>
                  <a:pt x="2042315" y="9299"/>
                </a:lnTo>
                <a:lnTo>
                  <a:pt x="2035510" y="19391"/>
                </a:lnTo>
                <a:lnTo>
                  <a:pt x="2033015" y="31750"/>
                </a:lnTo>
                <a:lnTo>
                  <a:pt x="2035510" y="44108"/>
                </a:lnTo>
                <a:lnTo>
                  <a:pt x="2042315" y="54200"/>
                </a:lnTo>
                <a:lnTo>
                  <a:pt x="2052407" y="61004"/>
                </a:lnTo>
                <a:lnTo>
                  <a:pt x="2064829" y="63500"/>
                </a:lnTo>
                <a:lnTo>
                  <a:pt x="2077187" y="61004"/>
                </a:lnTo>
                <a:lnTo>
                  <a:pt x="2087279" y="54200"/>
                </a:lnTo>
                <a:lnTo>
                  <a:pt x="2094084" y="44108"/>
                </a:lnTo>
                <a:lnTo>
                  <a:pt x="2096579" y="31750"/>
                </a:lnTo>
                <a:lnTo>
                  <a:pt x="2094084" y="19391"/>
                </a:lnTo>
                <a:lnTo>
                  <a:pt x="2087279" y="9299"/>
                </a:lnTo>
                <a:lnTo>
                  <a:pt x="2077187" y="2495"/>
                </a:lnTo>
                <a:lnTo>
                  <a:pt x="2064765" y="0"/>
                </a:lnTo>
                <a:close/>
              </a:path>
              <a:path w="2732404" h="63500">
                <a:moveTo>
                  <a:pt x="2191829" y="0"/>
                </a:moveTo>
                <a:lnTo>
                  <a:pt x="2179470" y="2495"/>
                </a:lnTo>
                <a:lnTo>
                  <a:pt x="2169378" y="9299"/>
                </a:lnTo>
                <a:lnTo>
                  <a:pt x="2162574" y="19391"/>
                </a:lnTo>
                <a:lnTo>
                  <a:pt x="2160079" y="31750"/>
                </a:lnTo>
                <a:lnTo>
                  <a:pt x="2162574" y="44108"/>
                </a:lnTo>
                <a:lnTo>
                  <a:pt x="2169378" y="54200"/>
                </a:lnTo>
                <a:lnTo>
                  <a:pt x="2179470" y="61004"/>
                </a:lnTo>
                <a:lnTo>
                  <a:pt x="2191892" y="63500"/>
                </a:lnTo>
                <a:lnTo>
                  <a:pt x="2204251" y="61004"/>
                </a:lnTo>
                <a:lnTo>
                  <a:pt x="2214343" y="54200"/>
                </a:lnTo>
                <a:lnTo>
                  <a:pt x="2221147" y="44108"/>
                </a:lnTo>
                <a:lnTo>
                  <a:pt x="2223642" y="31750"/>
                </a:lnTo>
                <a:lnTo>
                  <a:pt x="2221147" y="19391"/>
                </a:lnTo>
                <a:lnTo>
                  <a:pt x="2214343" y="9299"/>
                </a:lnTo>
                <a:lnTo>
                  <a:pt x="2204251" y="2495"/>
                </a:lnTo>
                <a:lnTo>
                  <a:pt x="2191829" y="0"/>
                </a:lnTo>
                <a:close/>
              </a:path>
              <a:path w="2732404" h="63500">
                <a:moveTo>
                  <a:pt x="2318892" y="0"/>
                </a:moveTo>
                <a:lnTo>
                  <a:pt x="2306534" y="2495"/>
                </a:lnTo>
                <a:lnTo>
                  <a:pt x="2296442" y="9299"/>
                </a:lnTo>
                <a:lnTo>
                  <a:pt x="2289637" y="19391"/>
                </a:lnTo>
                <a:lnTo>
                  <a:pt x="2287142" y="31750"/>
                </a:lnTo>
                <a:lnTo>
                  <a:pt x="2289637" y="44108"/>
                </a:lnTo>
                <a:lnTo>
                  <a:pt x="2296442" y="54200"/>
                </a:lnTo>
                <a:lnTo>
                  <a:pt x="2306534" y="61004"/>
                </a:lnTo>
                <a:lnTo>
                  <a:pt x="2318956" y="63500"/>
                </a:lnTo>
                <a:lnTo>
                  <a:pt x="2331314" y="61004"/>
                </a:lnTo>
                <a:lnTo>
                  <a:pt x="2341406" y="54200"/>
                </a:lnTo>
                <a:lnTo>
                  <a:pt x="2348211" y="44108"/>
                </a:lnTo>
                <a:lnTo>
                  <a:pt x="2350706" y="31750"/>
                </a:lnTo>
                <a:lnTo>
                  <a:pt x="2348211" y="19391"/>
                </a:lnTo>
                <a:lnTo>
                  <a:pt x="2341406" y="9299"/>
                </a:lnTo>
                <a:lnTo>
                  <a:pt x="2331314" y="2495"/>
                </a:lnTo>
                <a:lnTo>
                  <a:pt x="2318892" y="0"/>
                </a:lnTo>
                <a:close/>
              </a:path>
              <a:path w="2732404" h="63500">
                <a:moveTo>
                  <a:pt x="2445956" y="0"/>
                </a:moveTo>
                <a:lnTo>
                  <a:pt x="2433597" y="2495"/>
                </a:lnTo>
                <a:lnTo>
                  <a:pt x="2423505" y="9299"/>
                </a:lnTo>
                <a:lnTo>
                  <a:pt x="2416701" y="19391"/>
                </a:lnTo>
                <a:lnTo>
                  <a:pt x="2414206" y="31750"/>
                </a:lnTo>
                <a:lnTo>
                  <a:pt x="2416701" y="44108"/>
                </a:lnTo>
                <a:lnTo>
                  <a:pt x="2423505" y="54200"/>
                </a:lnTo>
                <a:lnTo>
                  <a:pt x="2433597" y="61004"/>
                </a:lnTo>
                <a:lnTo>
                  <a:pt x="2446019" y="63500"/>
                </a:lnTo>
                <a:lnTo>
                  <a:pt x="2458378" y="61004"/>
                </a:lnTo>
                <a:lnTo>
                  <a:pt x="2468470" y="54200"/>
                </a:lnTo>
                <a:lnTo>
                  <a:pt x="2475274" y="44108"/>
                </a:lnTo>
                <a:lnTo>
                  <a:pt x="2477769" y="31750"/>
                </a:lnTo>
                <a:lnTo>
                  <a:pt x="2475274" y="19391"/>
                </a:lnTo>
                <a:lnTo>
                  <a:pt x="2468470" y="9299"/>
                </a:lnTo>
                <a:lnTo>
                  <a:pt x="2458378" y="2495"/>
                </a:lnTo>
                <a:lnTo>
                  <a:pt x="2445956" y="0"/>
                </a:lnTo>
                <a:close/>
              </a:path>
              <a:path w="2732404" h="63500">
                <a:moveTo>
                  <a:pt x="2573019" y="0"/>
                </a:moveTo>
                <a:lnTo>
                  <a:pt x="2560661" y="2495"/>
                </a:lnTo>
                <a:lnTo>
                  <a:pt x="2550569" y="9299"/>
                </a:lnTo>
                <a:lnTo>
                  <a:pt x="2543764" y="19391"/>
                </a:lnTo>
                <a:lnTo>
                  <a:pt x="2541269" y="31750"/>
                </a:lnTo>
                <a:lnTo>
                  <a:pt x="2543764" y="44108"/>
                </a:lnTo>
                <a:lnTo>
                  <a:pt x="2550569" y="54200"/>
                </a:lnTo>
                <a:lnTo>
                  <a:pt x="2560661" y="61004"/>
                </a:lnTo>
                <a:lnTo>
                  <a:pt x="2573083" y="63500"/>
                </a:lnTo>
                <a:lnTo>
                  <a:pt x="2585441" y="61004"/>
                </a:lnTo>
                <a:lnTo>
                  <a:pt x="2595533" y="54200"/>
                </a:lnTo>
                <a:lnTo>
                  <a:pt x="2602338" y="44108"/>
                </a:lnTo>
                <a:lnTo>
                  <a:pt x="2604833" y="31750"/>
                </a:lnTo>
                <a:lnTo>
                  <a:pt x="2602338" y="19391"/>
                </a:lnTo>
                <a:lnTo>
                  <a:pt x="2595533" y="9299"/>
                </a:lnTo>
                <a:lnTo>
                  <a:pt x="2585441" y="2495"/>
                </a:lnTo>
                <a:lnTo>
                  <a:pt x="2573019" y="0"/>
                </a:lnTo>
                <a:close/>
              </a:path>
              <a:path w="2732404" h="63500">
                <a:moveTo>
                  <a:pt x="2700083" y="0"/>
                </a:moveTo>
                <a:lnTo>
                  <a:pt x="2687724" y="2495"/>
                </a:lnTo>
                <a:lnTo>
                  <a:pt x="2677632" y="9299"/>
                </a:lnTo>
                <a:lnTo>
                  <a:pt x="2670828" y="19391"/>
                </a:lnTo>
                <a:lnTo>
                  <a:pt x="2668333" y="31750"/>
                </a:lnTo>
                <a:lnTo>
                  <a:pt x="2670828" y="44108"/>
                </a:lnTo>
                <a:lnTo>
                  <a:pt x="2677632" y="54200"/>
                </a:lnTo>
                <a:lnTo>
                  <a:pt x="2687724" y="61004"/>
                </a:lnTo>
                <a:lnTo>
                  <a:pt x="2700146" y="63500"/>
                </a:lnTo>
                <a:lnTo>
                  <a:pt x="2712505" y="61004"/>
                </a:lnTo>
                <a:lnTo>
                  <a:pt x="2722597" y="54200"/>
                </a:lnTo>
                <a:lnTo>
                  <a:pt x="2729401" y="44108"/>
                </a:lnTo>
                <a:lnTo>
                  <a:pt x="2731896" y="31750"/>
                </a:lnTo>
                <a:lnTo>
                  <a:pt x="2729401" y="19391"/>
                </a:lnTo>
                <a:lnTo>
                  <a:pt x="2722597" y="9299"/>
                </a:lnTo>
                <a:lnTo>
                  <a:pt x="2712505" y="2495"/>
                </a:lnTo>
                <a:lnTo>
                  <a:pt x="2700083" y="0"/>
                </a:lnTo>
                <a:close/>
              </a:path>
            </a:pathLst>
          </a:custGeom>
          <a:solidFill>
            <a:srgbClr val="A6192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02535" y="6007608"/>
            <a:ext cx="292607" cy="29260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SOS</a:t>
            </a:r>
            <a:r>
              <a:rPr spc="-110" dirty="0"/>
              <a:t> </a:t>
            </a:r>
            <a:r>
              <a:rPr spc="-20" dirty="0"/>
              <a:t>ALERT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7255" y="4026408"/>
            <a:ext cx="2444496" cy="17952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1488" y="4172711"/>
            <a:ext cx="2240279" cy="164896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83195" y="3129788"/>
            <a:ext cx="6777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If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need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request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help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right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01820"/>
                </a:solidFill>
                <a:latin typeface="Arial"/>
                <a:cs typeface="Arial"/>
              </a:rPr>
              <a:t>away,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can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trigger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SOS</a:t>
            </a:r>
            <a:r>
              <a:rPr sz="1800" spc="-1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01820"/>
                </a:solidFill>
                <a:latin typeface="Arial"/>
                <a:cs typeface="Arial"/>
              </a:rPr>
              <a:t>Alert.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5690" y="3895352"/>
            <a:ext cx="3827779" cy="2027555"/>
          </a:xfrm>
          <a:prstGeom prst="rect">
            <a:avLst/>
          </a:prstGeom>
          <a:ln w="28575">
            <a:solidFill>
              <a:srgbClr val="A6192E"/>
            </a:solidFill>
          </a:ln>
        </p:spPr>
        <p:txBody>
          <a:bodyPr vert="horz" wrap="square" lIns="0" tIns="121920" rIns="0" bIns="0" rtlCol="0">
            <a:spAutoFit/>
          </a:bodyPr>
          <a:lstStyle/>
          <a:p>
            <a:pPr marL="222885">
              <a:lnSpc>
                <a:spcPct val="100000"/>
              </a:lnSpc>
              <a:spcBef>
                <a:spcPts val="960"/>
              </a:spcBef>
            </a:pP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What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do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I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do?</a:t>
            </a:r>
            <a:endParaRPr sz="1800">
              <a:latin typeface="Arial"/>
              <a:cs typeface="Arial"/>
            </a:endParaRPr>
          </a:p>
          <a:p>
            <a:pPr marL="222885">
              <a:lnSpc>
                <a:spcPct val="100000"/>
              </a:lnSpc>
              <a:spcBef>
                <a:spcPts val="1620"/>
              </a:spcBef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Pull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latch!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35555"/>
            <a:ext cx="9144000" cy="214953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557712" y="3895352"/>
            <a:ext cx="4314825" cy="2027555"/>
          </a:xfrm>
          <a:prstGeom prst="rect">
            <a:avLst/>
          </a:prstGeom>
          <a:ln w="28575">
            <a:solidFill>
              <a:srgbClr val="A6192E"/>
            </a:solidFill>
          </a:ln>
        </p:spPr>
        <p:txBody>
          <a:bodyPr vert="horz" wrap="square" lIns="0" tIns="120650" rIns="0" bIns="0" rtlCol="0">
            <a:spAutoFit/>
          </a:bodyPr>
          <a:lstStyle/>
          <a:p>
            <a:pPr marL="139065" marR="2376805">
              <a:lnSpc>
                <a:spcPts val="2110"/>
              </a:lnSpc>
              <a:spcBef>
                <a:spcPts val="950"/>
              </a:spcBef>
            </a:pP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How</a:t>
            </a:r>
            <a:r>
              <a:rPr sz="1800" b="1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do</a:t>
            </a:r>
            <a:r>
              <a:rPr sz="1800" b="1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I</a:t>
            </a:r>
            <a:r>
              <a:rPr sz="1800" b="1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01820"/>
                </a:solidFill>
                <a:latin typeface="Arial"/>
                <a:cs typeface="Arial"/>
              </a:rPr>
              <a:t>silence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800" b="1" spc="-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01820"/>
                </a:solidFill>
                <a:latin typeface="Arial"/>
                <a:cs typeface="Arial"/>
              </a:rPr>
              <a:t>alarm?</a:t>
            </a:r>
            <a:endParaRPr sz="1800">
              <a:latin typeface="Arial"/>
              <a:cs typeface="Arial"/>
            </a:endParaRPr>
          </a:p>
          <a:p>
            <a:pPr marL="139065" marR="2443480">
              <a:lnSpc>
                <a:spcPts val="1580"/>
              </a:lnSpc>
              <a:spcBef>
                <a:spcPts val="1820"/>
              </a:spcBef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Press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hold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up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down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arrows.</a:t>
            </a:r>
            <a:endParaRPr sz="1400">
              <a:latin typeface="Arial"/>
              <a:cs typeface="Arial"/>
            </a:endParaRPr>
          </a:p>
          <a:p>
            <a:pPr marL="139065" marR="2385060">
              <a:lnSpc>
                <a:spcPts val="1700"/>
              </a:lnSpc>
              <a:spcBef>
                <a:spcPts val="30"/>
              </a:spcBef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Remember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–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this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does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not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cancel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alert.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4527" y="6062471"/>
            <a:ext cx="292608" cy="2926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5555"/>
            <a:ext cx="9144000" cy="2519680"/>
            <a:chOff x="0" y="635555"/>
            <a:chExt cx="9144000" cy="2519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555"/>
              <a:ext cx="9144000" cy="25194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0800" y="984504"/>
              <a:ext cx="1566672" cy="156667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RED</a:t>
            </a:r>
            <a:r>
              <a:rPr spc="-40" dirty="0"/>
              <a:t> </a:t>
            </a:r>
            <a:r>
              <a:rPr spc="-10" dirty="0"/>
              <a:t>GAS</a:t>
            </a:r>
            <a:r>
              <a:rPr spc="-125" dirty="0"/>
              <a:t> </a:t>
            </a:r>
            <a:r>
              <a:rPr spc="-20" dirty="0"/>
              <a:t>ALERT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63440" y="4764023"/>
            <a:ext cx="2243327" cy="164896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210707" y="3352291"/>
            <a:ext cx="7049134" cy="111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G7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informing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of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something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dangerous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in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your</a:t>
            </a:r>
            <a:r>
              <a:rPr sz="18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01820"/>
                </a:solidFill>
                <a:latin typeface="Arial"/>
                <a:cs typeface="Arial"/>
              </a:rPr>
              <a:t>environment.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1800">
              <a:latin typeface="Arial"/>
              <a:cs typeface="Arial"/>
            </a:endParaRPr>
          </a:p>
          <a:p>
            <a:pPr marL="12700" marR="5080" algn="ctr">
              <a:lnSpc>
                <a:spcPts val="2090"/>
              </a:lnSpc>
              <a:spcBef>
                <a:spcPts val="5"/>
              </a:spcBef>
            </a:pP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For</a:t>
            </a:r>
            <a:r>
              <a:rPr sz="18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01820"/>
                </a:solidFill>
                <a:latin typeface="Arial"/>
                <a:cs typeface="Arial"/>
              </a:rPr>
              <a:t>real-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time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customers,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certain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gas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alerts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will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automatically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01820"/>
                </a:solidFill>
                <a:latin typeface="Arial"/>
                <a:cs typeface="Arial"/>
              </a:rPr>
              <a:t>generate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red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alert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notify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monitoring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01820"/>
                </a:solidFill>
                <a:latin typeface="Arial"/>
                <a:cs typeface="Arial"/>
              </a:rPr>
              <a:t>personnel.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4420" y="4649929"/>
            <a:ext cx="4604385" cy="1855470"/>
          </a:xfrm>
          <a:prstGeom prst="rect">
            <a:avLst/>
          </a:prstGeom>
          <a:ln w="28575">
            <a:solidFill>
              <a:srgbClr val="A6192E"/>
            </a:solidFill>
          </a:ln>
        </p:spPr>
        <p:txBody>
          <a:bodyPr vert="horz" wrap="square" lIns="0" tIns="162560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1280"/>
              </a:spcBef>
            </a:pP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What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do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I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do?</a:t>
            </a:r>
            <a:endParaRPr sz="1800">
              <a:latin typeface="Arial"/>
              <a:cs typeface="Arial"/>
            </a:endParaRPr>
          </a:p>
          <a:p>
            <a:pPr marL="155575" marR="2393950">
              <a:lnSpc>
                <a:spcPct val="99600"/>
              </a:lnSpc>
              <a:spcBef>
                <a:spcPts val="1655"/>
              </a:spcBef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Evacuate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area.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When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it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safe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do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so,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press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hold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up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down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arrows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mute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G7’s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lights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sounds.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06944" y="1560067"/>
            <a:ext cx="53276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63500">
              <a:lnSpc>
                <a:spcPts val="1390"/>
              </a:lnSpc>
              <a:spcBef>
                <a:spcPts val="185"/>
              </a:spcBef>
            </a:pPr>
            <a:r>
              <a:rPr sz="1200" b="1" spc="-20" dirty="0">
                <a:solidFill>
                  <a:srgbClr val="A6192E"/>
                </a:solidFill>
                <a:latin typeface="Arial"/>
                <a:cs typeface="Arial"/>
              </a:rPr>
              <a:t>HIGH </a:t>
            </a:r>
            <a:r>
              <a:rPr sz="1200" b="1" spc="-10" dirty="0">
                <a:solidFill>
                  <a:srgbClr val="A6192E"/>
                </a:solidFill>
                <a:latin typeface="Arial"/>
                <a:cs typeface="Arial"/>
              </a:rPr>
              <a:t>ALERT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77456" y="984503"/>
            <a:ext cx="1566672" cy="156667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365186" y="1544828"/>
            <a:ext cx="100203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381635">
              <a:lnSpc>
                <a:spcPts val="1390"/>
              </a:lnSpc>
              <a:spcBef>
                <a:spcPts val="185"/>
              </a:spcBef>
            </a:pPr>
            <a:r>
              <a:rPr sz="1200" b="1" spc="-25" dirty="0">
                <a:solidFill>
                  <a:srgbClr val="A6192E"/>
                </a:solidFill>
                <a:latin typeface="Arial"/>
                <a:cs typeface="Arial"/>
              </a:rPr>
              <a:t>OL </a:t>
            </a:r>
            <a:r>
              <a:rPr sz="1200" b="1" dirty="0">
                <a:solidFill>
                  <a:srgbClr val="A6192E"/>
                </a:solidFill>
                <a:latin typeface="Arial"/>
                <a:cs typeface="Arial"/>
              </a:rPr>
              <a:t>(OVER</a:t>
            </a:r>
            <a:r>
              <a:rPr sz="1200" b="1" spc="-30" dirty="0">
                <a:solidFill>
                  <a:srgbClr val="A6192E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A6192E"/>
                </a:solidFill>
                <a:latin typeface="Arial"/>
                <a:cs typeface="Arial"/>
              </a:rPr>
              <a:t>LIMIT)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7472" y="984503"/>
            <a:ext cx="1566672" cy="156667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67266" y="1404620"/>
            <a:ext cx="1083945" cy="7543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335280">
              <a:lnSpc>
                <a:spcPts val="1390"/>
              </a:lnSpc>
              <a:spcBef>
                <a:spcPts val="185"/>
              </a:spcBef>
            </a:pPr>
            <a:r>
              <a:rPr sz="1200" b="1" spc="-20" dirty="0">
                <a:solidFill>
                  <a:srgbClr val="A6192E"/>
                </a:solidFill>
                <a:latin typeface="Arial"/>
                <a:cs typeface="Arial"/>
              </a:rPr>
              <a:t>STEL </a:t>
            </a:r>
            <a:r>
              <a:rPr sz="1200" b="1" dirty="0">
                <a:solidFill>
                  <a:srgbClr val="A6192E"/>
                </a:solidFill>
                <a:latin typeface="Arial"/>
                <a:cs typeface="Arial"/>
              </a:rPr>
              <a:t>(SHORT</a:t>
            </a:r>
            <a:r>
              <a:rPr sz="1200" b="1" spc="-30" dirty="0">
                <a:solidFill>
                  <a:srgbClr val="A6192E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A6192E"/>
                </a:solidFill>
                <a:latin typeface="Arial"/>
                <a:cs typeface="Arial"/>
              </a:rPr>
              <a:t>TERM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380"/>
              </a:lnSpc>
            </a:pPr>
            <a:r>
              <a:rPr sz="1200" b="1" spc="-10" dirty="0">
                <a:solidFill>
                  <a:srgbClr val="A6192E"/>
                </a:solidFill>
                <a:latin typeface="Arial"/>
                <a:cs typeface="Arial"/>
              </a:rPr>
              <a:t>EXPOSURE</a:t>
            </a:r>
            <a:endParaRPr sz="12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50"/>
              </a:spcBef>
            </a:pPr>
            <a:r>
              <a:rPr sz="1200" b="1" spc="-10" dirty="0">
                <a:solidFill>
                  <a:srgbClr val="A6192E"/>
                </a:solidFill>
                <a:latin typeface="Arial"/>
                <a:cs typeface="Arial"/>
              </a:rPr>
              <a:t>LIMIT)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34128" y="984503"/>
            <a:ext cx="1566672" cy="1566672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198717" y="1358900"/>
            <a:ext cx="848360" cy="7543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15900" marR="208279" algn="ctr">
              <a:lnSpc>
                <a:spcPts val="1390"/>
              </a:lnSpc>
              <a:spcBef>
                <a:spcPts val="185"/>
              </a:spcBef>
            </a:pPr>
            <a:r>
              <a:rPr sz="1200" b="1" spc="-25" dirty="0">
                <a:solidFill>
                  <a:srgbClr val="A6192E"/>
                </a:solidFill>
                <a:latin typeface="Arial"/>
                <a:cs typeface="Arial"/>
              </a:rPr>
              <a:t>TWA </a:t>
            </a:r>
            <a:r>
              <a:rPr sz="1200" b="1" spc="-10" dirty="0">
                <a:solidFill>
                  <a:srgbClr val="A6192E"/>
                </a:solidFill>
                <a:latin typeface="Arial"/>
                <a:cs typeface="Arial"/>
              </a:rPr>
              <a:t>(TIME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355"/>
              </a:lnSpc>
            </a:pPr>
            <a:r>
              <a:rPr sz="1200" b="1" spc="-10" dirty="0">
                <a:solidFill>
                  <a:srgbClr val="A6192E"/>
                </a:solidFill>
                <a:latin typeface="Arial"/>
                <a:cs typeface="Arial"/>
              </a:rPr>
              <a:t>WEIGHTED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1200" b="1" spc="-10" dirty="0">
                <a:solidFill>
                  <a:srgbClr val="A6192E"/>
                </a:solidFill>
                <a:latin typeface="Arial"/>
                <a:cs typeface="Arial"/>
              </a:rPr>
              <a:t>AVERAGE)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84135" y="6211823"/>
            <a:ext cx="292607" cy="29260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87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1"/>
                </a:lnTo>
              </a:path>
            </a:pathLst>
          </a:custGeom>
          <a:ln w="6350">
            <a:solidFill>
              <a:srgbClr val="A61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LIVE</a:t>
            </a:r>
            <a:r>
              <a:rPr spc="-45" dirty="0"/>
              <a:t> </a:t>
            </a:r>
            <a:r>
              <a:rPr spc="-10" dirty="0"/>
              <a:t>RESPONSE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50854" y="3073369"/>
            <a:ext cx="4203700" cy="2027555"/>
          </a:xfrm>
          <a:prstGeom prst="rect">
            <a:avLst/>
          </a:prstGeom>
          <a:ln w="28575">
            <a:solidFill>
              <a:srgbClr val="0073CF"/>
            </a:solidFill>
          </a:ln>
        </p:spPr>
        <p:txBody>
          <a:bodyPr vert="horz" wrap="square" lIns="0" tIns="120650" rIns="0" bIns="0" rtlCol="0">
            <a:spAutoFit/>
          </a:bodyPr>
          <a:lstStyle/>
          <a:p>
            <a:pPr marL="240029">
              <a:lnSpc>
                <a:spcPct val="100000"/>
              </a:lnSpc>
              <a:spcBef>
                <a:spcPts val="950"/>
              </a:spcBef>
            </a:pP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What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do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I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do?</a:t>
            </a:r>
            <a:endParaRPr sz="1800">
              <a:latin typeface="Arial"/>
              <a:cs typeface="Arial"/>
            </a:endParaRPr>
          </a:p>
          <a:p>
            <a:pPr marL="240029" marR="2122805">
              <a:lnSpc>
                <a:spcPct val="100000"/>
              </a:lnSpc>
              <a:spcBef>
                <a:spcPts val="1650"/>
              </a:spcBef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Nothing!</a:t>
            </a:r>
            <a:r>
              <a:rPr sz="1400" spc="-5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Wait</a:t>
            </a:r>
            <a:r>
              <a:rPr sz="1400" spc="-5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for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monitoring</a:t>
            </a:r>
            <a:r>
              <a:rPr sz="1400" spc="-5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personnel</a:t>
            </a:r>
            <a:r>
              <a:rPr sz="1400" spc="50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call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or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message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you,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then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let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them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know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if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you’re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OK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or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if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you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need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help.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12079" y="3148583"/>
            <a:ext cx="1441703" cy="187756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507431" y="1187867"/>
            <a:ext cx="3113405" cy="63500"/>
          </a:xfrm>
          <a:custGeom>
            <a:avLst/>
            <a:gdLst/>
            <a:ahLst/>
            <a:cxnLst/>
            <a:rect l="l" t="t" r="r" b="b"/>
            <a:pathLst>
              <a:path w="3113404" h="63500">
                <a:moveTo>
                  <a:pt x="31750" y="0"/>
                </a:moveTo>
                <a:lnTo>
                  <a:pt x="19391" y="2495"/>
                </a:lnTo>
                <a:lnTo>
                  <a:pt x="9299" y="9299"/>
                </a:lnTo>
                <a:lnTo>
                  <a:pt x="2495" y="19391"/>
                </a:lnTo>
                <a:lnTo>
                  <a:pt x="0" y="31750"/>
                </a:lnTo>
                <a:lnTo>
                  <a:pt x="2495" y="44108"/>
                </a:lnTo>
                <a:lnTo>
                  <a:pt x="9299" y="54200"/>
                </a:lnTo>
                <a:lnTo>
                  <a:pt x="19391" y="61004"/>
                </a:lnTo>
                <a:lnTo>
                  <a:pt x="31813" y="63500"/>
                </a:lnTo>
                <a:lnTo>
                  <a:pt x="44171" y="61004"/>
                </a:lnTo>
                <a:lnTo>
                  <a:pt x="54264" y="54200"/>
                </a:lnTo>
                <a:lnTo>
                  <a:pt x="61068" y="44108"/>
                </a:lnTo>
                <a:lnTo>
                  <a:pt x="63563" y="31750"/>
                </a:lnTo>
                <a:lnTo>
                  <a:pt x="61068" y="19391"/>
                </a:lnTo>
                <a:lnTo>
                  <a:pt x="54264" y="9299"/>
                </a:lnTo>
                <a:lnTo>
                  <a:pt x="44172" y="2495"/>
                </a:lnTo>
                <a:lnTo>
                  <a:pt x="31750" y="0"/>
                </a:lnTo>
                <a:close/>
              </a:path>
              <a:path w="3113404" h="63500">
                <a:moveTo>
                  <a:pt x="158813" y="0"/>
                </a:moveTo>
                <a:lnTo>
                  <a:pt x="146454" y="2495"/>
                </a:lnTo>
                <a:lnTo>
                  <a:pt x="136362" y="9299"/>
                </a:lnTo>
                <a:lnTo>
                  <a:pt x="129558" y="19391"/>
                </a:lnTo>
                <a:lnTo>
                  <a:pt x="127063" y="31750"/>
                </a:lnTo>
                <a:lnTo>
                  <a:pt x="129558" y="44108"/>
                </a:lnTo>
                <a:lnTo>
                  <a:pt x="136362" y="54200"/>
                </a:lnTo>
                <a:lnTo>
                  <a:pt x="146454" y="61004"/>
                </a:lnTo>
                <a:lnTo>
                  <a:pt x="158876" y="63500"/>
                </a:lnTo>
                <a:lnTo>
                  <a:pt x="171235" y="61004"/>
                </a:lnTo>
                <a:lnTo>
                  <a:pt x="181327" y="54200"/>
                </a:lnTo>
                <a:lnTo>
                  <a:pt x="188131" y="44108"/>
                </a:lnTo>
                <a:lnTo>
                  <a:pt x="190627" y="31750"/>
                </a:lnTo>
                <a:lnTo>
                  <a:pt x="188131" y="19391"/>
                </a:lnTo>
                <a:lnTo>
                  <a:pt x="181327" y="9299"/>
                </a:lnTo>
                <a:lnTo>
                  <a:pt x="171235" y="2495"/>
                </a:lnTo>
                <a:lnTo>
                  <a:pt x="158813" y="0"/>
                </a:lnTo>
                <a:close/>
              </a:path>
              <a:path w="3113404" h="63500">
                <a:moveTo>
                  <a:pt x="285877" y="0"/>
                </a:moveTo>
                <a:lnTo>
                  <a:pt x="273518" y="2495"/>
                </a:lnTo>
                <a:lnTo>
                  <a:pt x="263426" y="9299"/>
                </a:lnTo>
                <a:lnTo>
                  <a:pt x="256622" y="19391"/>
                </a:lnTo>
                <a:lnTo>
                  <a:pt x="254127" y="31750"/>
                </a:lnTo>
                <a:lnTo>
                  <a:pt x="256622" y="44108"/>
                </a:lnTo>
                <a:lnTo>
                  <a:pt x="263426" y="54200"/>
                </a:lnTo>
                <a:lnTo>
                  <a:pt x="273518" y="61004"/>
                </a:lnTo>
                <a:lnTo>
                  <a:pt x="285940" y="63500"/>
                </a:lnTo>
                <a:lnTo>
                  <a:pt x="298298" y="61004"/>
                </a:lnTo>
                <a:lnTo>
                  <a:pt x="308391" y="54200"/>
                </a:lnTo>
                <a:lnTo>
                  <a:pt x="315195" y="44108"/>
                </a:lnTo>
                <a:lnTo>
                  <a:pt x="317690" y="31750"/>
                </a:lnTo>
                <a:lnTo>
                  <a:pt x="315195" y="19391"/>
                </a:lnTo>
                <a:lnTo>
                  <a:pt x="308391" y="9299"/>
                </a:lnTo>
                <a:lnTo>
                  <a:pt x="298299" y="2495"/>
                </a:lnTo>
                <a:lnTo>
                  <a:pt x="285877" y="0"/>
                </a:lnTo>
                <a:close/>
              </a:path>
              <a:path w="3113404" h="63500">
                <a:moveTo>
                  <a:pt x="412940" y="0"/>
                </a:moveTo>
                <a:lnTo>
                  <a:pt x="400581" y="2495"/>
                </a:lnTo>
                <a:lnTo>
                  <a:pt x="390489" y="9299"/>
                </a:lnTo>
                <a:lnTo>
                  <a:pt x="383685" y="19391"/>
                </a:lnTo>
                <a:lnTo>
                  <a:pt x="381190" y="31750"/>
                </a:lnTo>
                <a:lnTo>
                  <a:pt x="383685" y="44108"/>
                </a:lnTo>
                <a:lnTo>
                  <a:pt x="390489" y="54200"/>
                </a:lnTo>
                <a:lnTo>
                  <a:pt x="400581" y="61004"/>
                </a:lnTo>
                <a:lnTo>
                  <a:pt x="413003" y="63500"/>
                </a:lnTo>
                <a:lnTo>
                  <a:pt x="425362" y="61004"/>
                </a:lnTo>
                <a:lnTo>
                  <a:pt x="435454" y="54200"/>
                </a:lnTo>
                <a:lnTo>
                  <a:pt x="442258" y="44108"/>
                </a:lnTo>
                <a:lnTo>
                  <a:pt x="444753" y="31750"/>
                </a:lnTo>
                <a:lnTo>
                  <a:pt x="442258" y="19391"/>
                </a:lnTo>
                <a:lnTo>
                  <a:pt x="435454" y="9299"/>
                </a:lnTo>
                <a:lnTo>
                  <a:pt x="425362" y="2495"/>
                </a:lnTo>
                <a:lnTo>
                  <a:pt x="412940" y="0"/>
                </a:lnTo>
                <a:close/>
              </a:path>
              <a:path w="3113404" h="63500">
                <a:moveTo>
                  <a:pt x="540003" y="0"/>
                </a:moveTo>
                <a:lnTo>
                  <a:pt x="527645" y="2495"/>
                </a:lnTo>
                <a:lnTo>
                  <a:pt x="517553" y="9299"/>
                </a:lnTo>
                <a:lnTo>
                  <a:pt x="510748" y="19391"/>
                </a:lnTo>
                <a:lnTo>
                  <a:pt x="508253" y="31750"/>
                </a:lnTo>
                <a:lnTo>
                  <a:pt x="510748" y="44108"/>
                </a:lnTo>
                <a:lnTo>
                  <a:pt x="517553" y="54200"/>
                </a:lnTo>
                <a:lnTo>
                  <a:pt x="527645" y="61004"/>
                </a:lnTo>
                <a:lnTo>
                  <a:pt x="540067" y="63500"/>
                </a:lnTo>
                <a:lnTo>
                  <a:pt x="552425" y="61004"/>
                </a:lnTo>
                <a:lnTo>
                  <a:pt x="562518" y="54200"/>
                </a:lnTo>
                <a:lnTo>
                  <a:pt x="569322" y="44108"/>
                </a:lnTo>
                <a:lnTo>
                  <a:pt x="571817" y="31750"/>
                </a:lnTo>
                <a:lnTo>
                  <a:pt x="569322" y="19391"/>
                </a:lnTo>
                <a:lnTo>
                  <a:pt x="562518" y="9299"/>
                </a:lnTo>
                <a:lnTo>
                  <a:pt x="552425" y="2495"/>
                </a:lnTo>
                <a:lnTo>
                  <a:pt x="540003" y="0"/>
                </a:lnTo>
                <a:close/>
              </a:path>
              <a:path w="3113404" h="63500">
                <a:moveTo>
                  <a:pt x="667067" y="0"/>
                </a:moveTo>
                <a:lnTo>
                  <a:pt x="654708" y="2495"/>
                </a:lnTo>
                <a:lnTo>
                  <a:pt x="644616" y="9299"/>
                </a:lnTo>
                <a:lnTo>
                  <a:pt x="637812" y="19391"/>
                </a:lnTo>
                <a:lnTo>
                  <a:pt x="635317" y="31750"/>
                </a:lnTo>
                <a:lnTo>
                  <a:pt x="637812" y="44108"/>
                </a:lnTo>
                <a:lnTo>
                  <a:pt x="644616" y="54200"/>
                </a:lnTo>
                <a:lnTo>
                  <a:pt x="654708" y="61004"/>
                </a:lnTo>
                <a:lnTo>
                  <a:pt x="667130" y="63500"/>
                </a:lnTo>
                <a:lnTo>
                  <a:pt x="679489" y="61004"/>
                </a:lnTo>
                <a:lnTo>
                  <a:pt x="689581" y="54200"/>
                </a:lnTo>
                <a:lnTo>
                  <a:pt x="696385" y="44108"/>
                </a:lnTo>
                <a:lnTo>
                  <a:pt x="698880" y="31750"/>
                </a:lnTo>
                <a:lnTo>
                  <a:pt x="696385" y="19391"/>
                </a:lnTo>
                <a:lnTo>
                  <a:pt x="689581" y="9299"/>
                </a:lnTo>
                <a:lnTo>
                  <a:pt x="679489" y="2495"/>
                </a:lnTo>
                <a:lnTo>
                  <a:pt x="667067" y="0"/>
                </a:lnTo>
                <a:close/>
              </a:path>
              <a:path w="3113404" h="63500">
                <a:moveTo>
                  <a:pt x="794131" y="0"/>
                </a:moveTo>
                <a:lnTo>
                  <a:pt x="781772" y="2495"/>
                </a:lnTo>
                <a:lnTo>
                  <a:pt x="771680" y="9299"/>
                </a:lnTo>
                <a:lnTo>
                  <a:pt x="764875" y="19391"/>
                </a:lnTo>
                <a:lnTo>
                  <a:pt x="762380" y="31750"/>
                </a:lnTo>
                <a:lnTo>
                  <a:pt x="764876" y="44109"/>
                </a:lnTo>
                <a:lnTo>
                  <a:pt x="771681" y="54201"/>
                </a:lnTo>
                <a:lnTo>
                  <a:pt x="781773" y="61005"/>
                </a:lnTo>
                <a:lnTo>
                  <a:pt x="794194" y="63500"/>
                </a:lnTo>
                <a:lnTo>
                  <a:pt x="806552" y="61005"/>
                </a:lnTo>
                <a:lnTo>
                  <a:pt x="816645" y="54201"/>
                </a:lnTo>
                <a:lnTo>
                  <a:pt x="823449" y="44109"/>
                </a:lnTo>
                <a:lnTo>
                  <a:pt x="825944" y="31750"/>
                </a:lnTo>
                <a:lnTo>
                  <a:pt x="823449" y="19391"/>
                </a:lnTo>
                <a:lnTo>
                  <a:pt x="816645" y="9299"/>
                </a:lnTo>
                <a:lnTo>
                  <a:pt x="806552" y="2495"/>
                </a:lnTo>
                <a:lnTo>
                  <a:pt x="794131" y="0"/>
                </a:lnTo>
                <a:close/>
              </a:path>
              <a:path w="3113404" h="63500">
                <a:moveTo>
                  <a:pt x="921194" y="0"/>
                </a:moveTo>
                <a:lnTo>
                  <a:pt x="908836" y="2495"/>
                </a:lnTo>
                <a:lnTo>
                  <a:pt x="898743" y="9299"/>
                </a:lnTo>
                <a:lnTo>
                  <a:pt x="891939" y="19391"/>
                </a:lnTo>
                <a:lnTo>
                  <a:pt x="889444" y="31750"/>
                </a:lnTo>
                <a:lnTo>
                  <a:pt x="891939" y="44109"/>
                </a:lnTo>
                <a:lnTo>
                  <a:pt x="898743" y="54201"/>
                </a:lnTo>
                <a:lnTo>
                  <a:pt x="908836" y="61005"/>
                </a:lnTo>
                <a:lnTo>
                  <a:pt x="921257" y="63500"/>
                </a:lnTo>
                <a:lnTo>
                  <a:pt x="933616" y="61005"/>
                </a:lnTo>
                <a:lnTo>
                  <a:pt x="943708" y="54201"/>
                </a:lnTo>
                <a:lnTo>
                  <a:pt x="950512" y="44109"/>
                </a:lnTo>
                <a:lnTo>
                  <a:pt x="953007" y="31750"/>
                </a:lnTo>
                <a:lnTo>
                  <a:pt x="950512" y="19391"/>
                </a:lnTo>
                <a:lnTo>
                  <a:pt x="943708" y="9299"/>
                </a:lnTo>
                <a:lnTo>
                  <a:pt x="933616" y="2495"/>
                </a:lnTo>
                <a:lnTo>
                  <a:pt x="921194" y="0"/>
                </a:lnTo>
                <a:close/>
              </a:path>
              <a:path w="3113404" h="63500">
                <a:moveTo>
                  <a:pt x="1048257" y="0"/>
                </a:moveTo>
                <a:lnTo>
                  <a:pt x="1035899" y="2495"/>
                </a:lnTo>
                <a:lnTo>
                  <a:pt x="1025807" y="9299"/>
                </a:lnTo>
                <a:lnTo>
                  <a:pt x="1019003" y="19391"/>
                </a:lnTo>
                <a:lnTo>
                  <a:pt x="1016507" y="31750"/>
                </a:lnTo>
                <a:lnTo>
                  <a:pt x="1019003" y="44109"/>
                </a:lnTo>
                <a:lnTo>
                  <a:pt x="1025807" y="54201"/>
                </a:lnTo>
                <a:lnTo>
                  <a:pt x="1035899" y="61005"/>
                </a:lnTo>
                <a:lnTo>
                  <a:pt x="1048321" y="63500"/>
                </a:lnTo>
                <a:lnTo>
                  <a:pt x="1060679" y="61005"/>
                </a:lnTo>
                <a:lnTo>
                  <a:pt x="1070772" y="54201"/>
                </a:lnTo>
                <a:lnTo>
                  <a:pt x="1077576" y="44109"/>
                </a:lnTo>
                <a:lnTo>
                  <a:pt x="1080071" y="31750"/>
                </a:lnTo>
                <a:lnTo>
                  <a:pt x="1077576" y="19391"/>
                </a:lnTo>
                <a:lnTo>
                  <a:pt x="1070772" y="9299"/>
                </a:lnTo>
                <a:lnTo>
                  <a:pt x="1060679" y="2495"/>
                </a:lnTo>
                <a:lnTo>
                  <a:pt x="1048257" y="0"/>
                </a:lnTo>
                <a:close/>
              </a:path>
              <a:path w="3113404" h="63500">
                <a:moveTo>
                  <a:pt x="1175321" y="0"/>
                </a:moveTo>
                <a:lnTo>
                  <a:pt x="1162963" y="2495"/>
                </a:lnTo>
                <a:lnTo>
                  <a:pt x="1152870" y="9299"/>
                </a:lnTo>
                <a:lnTo>
                  <a:pt x="1146066" y="19391"/>
                </a:lnTo>
                <a:lnTo>
                  <a:pt x="1143571" y="31750"/>
                </a:lnTo>
                <a:lnTo>
                  <a:pt x="1146066" y="44109"/>
                </a:lnTo>
                <a:lnTo>
                  <a:pt x="1152870" y="54201"/>
                </a:lnTo>
                <a:lnTo>
                  <a:pt x="1162963" y="61005"/>
                </a:lnTo>
                <a:lnTo>
                  <a:pt x="1175385" y="63500"/>
                </a:lnTo>
                <a:lnTo>
                  <a:pt x="1187743" y="61005"/>
                </a:lnTo>
                <a:lnTo>
                  <a:pt x="1197835" y="54201"/>
                </a:lnTo>
                <a:lnTo>
                  <a:pt x="1204639" y="44109"/>
                </a:lnTo>
                <a:lnTo>
                  <a:pt x="1207135" y="31750"/>
                </a:lnTo>
                <a:lnTo>
                  <a:pt x="1204639" y="19391"/>
                </a:lnTo>
                <a:lnTo>
                  <a:pt x="1197835" y="9299"/>
                </a:lnTo>
                <a:lnTo>
                  <a:pt x="1187743" y="2495"/>
                </a:lnTo>
                <a:lnTo>
                  <a:pt x="1175321" y="0"/>
                </a:lnTo>
                <a:close/>
              </a:path>
              <a:path w="3113404" h="63500">
                <a:moveTo>
                  <a:pt x="1302385" y="1"/>
                </a:moveTo>
                <a:lnTo>
                  <a:pt x="1290026" y="2496"/>
                </a:lnTo>
                <a:lnTo>
                  <a:pt x="1279934" y="9300"/>
                </a:lnTo>
                <a:lnTo>
                  <a:pt x="1273129" y="19392"/>
                </a:lnTo>
                <a:lnTo>
                  <a:pt x="1270635" y="31751"/>
                </a:lnTo>
                <a:lnTo>
                  <a:pt x="1273130" y="44109"/>
                </a:lnTo>
                <a:lnTo>
                  <a:pt x="1279935" y="54201"/>
                </a:lnTo>
                <a:lnTo>
                  <a:pt x="1290029" y="61006"/>
                </a:lnTo>
                <a:lnTo>
                  <a:pt x="1302448" y="63501"/>
                </a:lnTo>
                <a:lnTo>
                  <a:pt x="1314806" y="61006"/>
                </a:lnTo>
                <a:lnTo>
                  <a:pt x="1324899" y="54201"/>
                </a:lnTo>
                <a:lnTo>
                  <a:pt x="1331703" y="44109"/>
                </a:lnTo>
                <a:lnTo>
                  <a:pt x="1334198" y="31751"/>
                </a:lnTo>
                <a:lnTo>
                  <a:pt x="1331703" y="19392"/>
                </a:lnTo>
                <a:lnTo>
                  <a:pt x="1324899" y="9300"/>
                </a:lnTo>
                <a:lnTo>
                  <a:pt x="1314806" y="2496"/>
                </a:lnTo>
                <a:lnTo>
                  <a:pt x="1302385" y="1"/>
                </a:lnTo>
                <a:close/>
              </a:path>
              <a:path w="3113404" h="63500">
                <a:moveTo>
                  <a:pt x="1429448" y="1"/>
                </a:moveTo>
                <a:lnTo>
                  <a:pt x="1417090" y="2496"/>
                </a:lnTo>
                <a:lnTo>
                  <a:pt x="1406997" y="9300"/>
                </a:lnTo>
                <a:lnTo>
                  <a:pt x="1400193" y="19392"/>
                </a:lnTo>
                <a:lnTo>
                  <a:pt x="1397698" y="31751"/>
                </a:lnTo>
                <a:lnTo>
                  <a:pt x="1400193" y="44109"/>
                </a:lnTo>
                <a:lnTo>
                  <a:pt x="1406997" y="54201"/>
                </a:lnTo>
                <a:lnTo>
                  <a:pt x="1417090" y="61006"/>
                </a:lnTo>
                <a:lnTo>
                  <a:pt x="1429512" y="63501"/>
                </a:lnTo>
                <a:lnTo>
                  <a:pt x="1441870" y="61006"/>
                </a:lnTo>
                <a:lnTo>
                  <a:pt x="1451962" y="54201"/>
                </a:lnTo>
                <a:lnTo>
                  <a:pt x="1458766" y="44109"/>
                </a:lnTo>
                <a:lnTo>
                  <a:pt x="1461262" y="31751"/>
                </a:lnTo>
                <a:lnTo>
                  <a:pt x="1458766" y="19392"/>
                </a:lnTo>
                <a:lnTo>
                  <a:pt x="1451962" y="9300"/>
                </a:lnTo>
                <a:lnTo>
                  <a:pt x="1441870" y="2496"/>
                </a:lnTo>
                <a:lnTo>
                  <a:pt x="1429448" y="1"/>
                </a:lnTo>
                <a:close/>
              </a:path>
              <a:path w="3113404" h="63500">
                <a:moveTo>
                  <a:pt x="1556512" y="1"/>
                </a:moveTo>
                <a:lnTo>
                  <a:pt x="1544153" y="2496"/>
                </a:lnTo>
                <a:lnTo>
                  <a:pt x="1534061" y="9300"/>
                </a:lnTo>
                <a:lnTo>
                  <a:pt x="1527257" y="19392"/>
                </a:lnTo>
                <a:lnTo>
                  <a:pt x="1524762" y="31751"/>
                </a:lnTo>
                <a:lnTo>
                  <a:pt x="1527257" y="44109"/>
                </a:lnTo>
                <a:lnTo>
                  <a:pt x="1534061" y="54201"/>
                </a:lnTo>
                <a:lnTo>
                  <a:pt x="1544153" y="61006"/>
                </a:lnTo>
                <a:lnTo>
                  <a:pt x="1556575" y="63501"/>
                </a:lnTo>
                <a:lnTo>
                  <a:pt x="1568933" y="61006"/>
                </a:lnTo>
                <a:lnTo>
                  <a:pt x="1579026" y="54201"/>
                </a:lnTo>
                <a:lnTo>
                  <a:pt x="1585830" y="44109"/>
                </a:lnTo>
                <a:lnTo>
                  <a:pt x="1588325" y="31751"/>
                </a:lnTo>
                <a:lnTo>
                  <a:pt x="1585830" y="19392"/>
                </a:lnTo>
                <a:lnTo>
                  <a:pt x="1579026" y="9300"/>
                </a:lnTo>
                <a:lnTo>
                  <a:pt x="1568933" y="2496"/>
                </a:lnTo>
                <a:lnTo>
                  <a:pt x="1556512" y="1"/>
                </a:lnTo>
                <a:close/>
              </a:path>
              <a:path w="3113404" h="63500">
                <a:moveTo>
                  <a:pt x="1683575" y="1"/>
                </a:moveTo>
                <a:lnTo>
                  <a:pt x="1671217" y="2496"/>
                </a:lnTo>
                <a:lnTo>
                  <a:pt x="1661124" y="9300"/>
                </a:lnTo>
                <a:lnTo>
                  <a:pt x="1654320" y="19392"/>
                </a:lnTo>
                <a:lnTo>
                  <a:pt x="1651825" y="31751"/>
                </a:lnTo>
                <a:lnTo>
                  <a:pt x="1654320" y="44109"/>
                </a:lnTo>
                <a:lnTo>
                  <a:pt x="1661124" y="54201"/>
                </a:lnTo>
                <a:lnTo>
                  <a:pt x="1671217" y="61006"/>
                </a:lnTo>
                <a:lnTo>
                  <a:pt x="1683639" y="63501"/>
                </a:lnTo>
                <a:lnTo>
                  <a:pt x="1695997" y="61006"/>
                </a:lnTo>
                <a:lnTo>
                  <a:pt x="1706089" y="54201"/>
                </a:lnTo>
                <a:lnTo>
                  <a:pt x="1712893" y="44109"/>
                </a:lnTo>
                <a:lnTo>
                  <a:pt x="1715389" y="31751"/>
                </a:lnTo>
                <a:lnTo>
                  <a:pt x="1712893" y="19392"/>
                </a:lnTo>
                <a:lnTo>
                  <a:pt x="1706089" y="9300"/>
                </a:lnTo>
                <a:lnTo>
                  <a:pt x="1695997" y="2496"/>
                </a:lnTo>
                <a:lnTo>
                  <a:pt x="1683575" y="1"/>
                </a:lnTo>
                <a:close/>
              </a:path>
              <a:path w="3113404" h="63500">
                <a:moveTo>
                  <a:pt x="1810639" y="1"/>
                </a:moveTo>
                <a:lnTo>
                  <a:pt x="1798280" y="2496"/>
                </a:lnTo>
                <a:lnTo>
                  <a:pt x="1788188" y="9300"/>
                </a:lnTo>
                <a:lnTo>
                  <a:pt x="1781384" y="19392"/>
                </a:lnTo>
                <a:lnTo>
                  <a:pt x="1778889" y="31751"/>
                </a:lnTo>
                <a:lnTo>
                  <a:pt x="1781384" y="44109"/>
                </a:lnTo>
                <a:lnTo>
                  <a:pt x="1788188" y="54201"/>
                </a:lnTo>
                <a:lnTo>
                  <a:pt x="1798280" y="61006"/>
                </a:lnTo>
                <a:lnTo>
                  <a:pt x="1810702" y="63501"/>
                </a:lnTo>
                <a:lnTo>
                  <a:pt x="1823060" y="61006"/>
                </a:lnTo>
                <a:lnTo>
                  <a:pt x="1833153" y="54201"/>
                </a:lnTo>
                <a:lnTo>
                  <a:pt x="1839957" y="44109"/>
                </a:lnTo>
                <a:lnTo>
                  <a:pt x="1842452" y="31751"/>
                </a:lnTo>
                <a:lnTo>
                  <a:pt x="1839957" y="19392"/>
                </a:lnTo>
                <a:lnTo>
                  <a:pt x="1833153" y="9300"/>
                </a:lnTo>
                <a:lnTo>
                  <a:pt x="1823060" y="2496"/>
                </a:lnTo>
                <a:lnTo>
                  <a:pt x="1810639" y="1"/>
                </a:lnTo>
                <a:close/>
              </a:path>
              <a:path w="3113404" h="63500">
                <a:moveTo>
                  <a:pt x="1937702" y="1"/>
                </a:moveTo>
                <a:lnTo>
                  <a:pt x="1925344" y="2496"/>
                </a:lnTo>
                <a:lnTo>
                  <a:pt x="1915251" y="9300"/>
                </a:lnTo>
                <a:lnTo>
                  <a:pt x="1908447" y="19392"/>
                </a:lnTo>
                <a:lnTo>
                  <a:pt x="1905952" y="31751"/>
                </a:lnTo>
                <a:lnTo>
                  <a:pt x="1908447" y="44109"/>
                </a:lnTo>
                <a:lnTo>
                  <a:pt x="1915251" y="54201"/>
                </a:lnTo>
                <a:lnTo>
                  <a:pt x="1925344" y="61006"/>
                </a:lnTo>
                <a:lnTo>
                  <a:pt x="1937766" y="63501"/>
                </a:lnTo>
                <a:lnTo>
                  <a:pt x="1950124" y="61006"/>
                </a:lnTo>
                <a:lnTo>
                  <a:pt x="1960216" y="54201"/>
                </a:lnTo>
                <a:lnTo>
                  <a:pt x="1967020" y="44109"/>
                </a:lnTo>
                <a:lnTo>
                  <a:pt x="1969516" y="31751"/>
                </a:lnTo>
                <a:lnTo>
                  <a:pt x="1967020" y="19392"/>
                </a:lnTo>
                <a:lnTo>
                  <a:pt x="1960216" y="9300"/>
                </a:lnTo>
                <a:lnTo>
                  <a:pt x="1950124" y="2496"/>
                </a:lnTo>
                <a:lnTo>
                  <a:pt x="1937702" y="1"/>
                </a:lnTo>
                <a:close/>
              </a:path>
              <a:path w="3113404" h="63500">
                <a:moveTo>
                  <a:pt x="2064766" y="1"/>
                </a:moveTo>
                <a:lnTo>
                  <a:pt x="2052407" y="2496"/>
                </a:lnTo>
                <a:lnTo>
                  <a:pt x="2042315" y="9300"/>
                </a:lnTo>
                <a:lnTo>
                  <a:pt x="2035511" y="19392"/>
                </a:lnTo>
                <a:lnTo>
                  <a:pt x="2033016" y="31751"/>
                </a:lnTo>
                <a:lnTo>
                  <a:pt x="2035511" y="44109"/>
                </a:lnTo>
                <a:lnTo>
                  <a:pt x="2042315" y="54201"/>
                </a:lnTo>
                <a:lnTo>
                  <a:pt x="2052407" y="61006"/>
                </a:lnTo>
                <a:lnTo>
                  <a:pt x="2064829" y="63501"/>
                </a:lnTo>
                <a:lnTo>
                  <a:pt x="2077187" y="61006"/>
                </a:lnTo>
                <a:lnTo>
                  <a:pt x="2087280" y="54201"/>
                </a:lnTo>
                <a:lnTo>
                  <a:pt x="2094084" y="44109"/>
                </a:lnTo>
                <a:lnTo>
                  <a:pt x="2096579" y="31751"/>
                </a:lnTo>
                <a:lnTo>
                  <a:pt x="2094084" y="19392"/>
                </a:lnTo>
                <a:lnTo>
                  <a:pt x="2087280" y="9300"/>
                </a:lnTo>
                <a:lnTo>
                  <a:pt x="2077187" y="2496"/>
                </a:lnTo>
                <a:lnTo>
                  <a:pt x="2064766" y="1"/>
                </a:lnTo>
                <a:close/>
              </a:path>
              <a:path w="3113404" h="63500">
                <a:moveTo>
                  <a:pt x="2191829" y="1"/>
                </a:moveTo>
                <a:lnTo>
                  <a:pt x="2179471" y="2496"/>
                </a:lnTo>
                <a:lnTo>
                  <a:pt x="2169378" y="9300"/>
                </a:lnTo>
                <a:lnTo>
                  <a:pt x="2162574" y="19392"/>
                </a:lnTo>
                <a:lnTo>
                  <a:pt x="2160079" y="31751"/>
                </a:lnTo>
                <a:lnTo>
                  <a:pt x="2162574" y="44109"/>
                </a:lnTo>
                <a:lnTo>
                  <a:pt x="2169378" y="54201"/>
                </a:lnTo>
                <a:lnTo>
                  <a:pt x="2179471" y="61006"/>
                </a:lnTo>
                <a:lnTo>
                  <a:pt x="2191893" y="63501"/>
                </a:lnTo>
                <a:lnTo>
                  <a:pt x="2204251" y="61006"/>
                </a:lnTo>
                <a:lnTo>
                  <a:pt x="2214343" y="54201"/>
                </a:lnTo>
                <a:lnTo>
                  <a:pt x="2221147" y="44109"/>
                </a:lnTo>
                <a:lnTo>
                  <a:pt x="2223643" y="31751"/>
                </a:lnTo>
                <a:lnTo>
                  <a:pt x="2221147" y="19392"/>
                </a:lnTo>
                <a:lnTo>
                  <a:pt x="2214343" y="9300"/>
                </a:lnTo>
                <a:lnTo>
                  <a:pt x="2204251" y="2496"/>
                </a:lnTo>
                <a:lnTo>
                  <a:pt x="2191829" y="1"/>
                </a:lnTo>
                <a:close/>
              </a:path>
              <a:path w="3113404" h="63500">
                <a:moveTo>
                  <a:pt x="2318893" y="1"/>
                </a:moveTo>
                <a:lnTo>
                  <a:pt x="2306534" y="2496"/>
                </a:lnTo>
                <a:lnTo>
                  <a:pt x="2296442" y="9300"/>
                </a:lnTo>
                <a:lnTo>
                  <a:pt x="2289638" y="19392"/>
                </a:lnTo>
                <a:lnTo>
                  <a:pt x="2287143" y="31751"/>
                </a:lnTo>
                <a:lnTo>
                  <a:pt x="2289638" y="44109"/>
                </a:lnTo>
                <a:lnTo>
                  <a:pt x="2296442" y="54201"/>
                </a:lnTo>
                <a:lnTo>
                  <a:pt x="2306534" y="61006"/>
                </a:lnTo>
                <a:lnTo>
                  <a:pt x="2318956" y="63501"/>
                </a:lnTo>
                <a:lnTo>
                  <a:pt x="2331314" y="61006"/>
                </a:lnTo>
                <a:lnTo>
                  <a:pt x="2341407" y="54201"/>
                </a:lnTo>
                <a:lnTo>
                  <a:pt x="2348211" y="44109"/>
                </a:lnTo>
                <a:lnTo>
                  <a:pt x="2350706" y="31751"/>
                </a:lnTo>
                <a:lnTo>
                  <a:pt x="2348211" y="19392"/>
                </a:lnTo>
                <a:lnTo>
                  <a:pt x="2341407" y="9300"/>
                </a:lnTo>
                <a:lnTo>
                  <a:pt x="2331314" y="2496"/>
                </a:lnTo>
                <a:lnTo>
                  <a:pt x="2318893" y="1"/>
                </a:lnTo>
                <a:close/>
              </a:path>
              <a:path w="3113404" h="63500">
                <a:moveTo>
                  <a:pt x="2445956" y="1"/>
                </a:moveTo>
                <a:lnTo>
                  <a:pt x="2433598" y="2496"/>
                </a:lnTo>
                <a:lnTo>
                  <a:pt x="2423505" y="9300"/>
                </a:lnTo>
                <a:lnTo>
                  <a:pt x="2416701" y="19392"/>
                </a:lnTo>
                <a:lnTo>
                  <a:pt x="2414206" y="31751"/>
                </a:lnTo>
                <a:lnTo>
                  <a:pt x="2416701" y="44109"/>
                </a:lnTo>
                <a:lnTo>
                  <a:pt x="2423505" y="54201"/>
                </a:lnTo>
                <a:lnTo>
                  <a:pt x="2433598" y="61006"/>
                </a:lnTo>
                <a:lnTo>
                  <a:pt x="2446020" y="63501"/>
                </a:lnTo>
                <a:lnTo>
                  <a:pt x="2458378" y="61006"/>
                </a:lnTo>
                <a:lnTo>
                  <a:pt x="2468470" y="54201"/>
                </a:lnTo>
                <a:lnTo>
                  <a:pt x="2475274" y="44109"/>
                </a:lnTo>
                <a:lnTo>
                  <a:pt x="2477770" y="31751"/>
                </a:lnTo>
                <a:lnTo>
                  <a:pt x="2475274" y="19392"/>
                </a:lnTo>
                <a:lnTo>
                  <a:pt x="2468470" y="9300"/>
                </a:lnTo>
                <a:lnTo>
                  <a:pt x="2458378" y="2496"/>
                </a:lnTo>
                <a:lnTo>
                  <a:pt x="2445956" y="1"/>
                </a:lnTo>
                <a:close/>
              </a:path>
              <a:path w="3113404" h="63500">
                <a:moveTo>
                  <a:pt x="2573020" y="1"/>
                </a:moveTo>
                <a:lnTo>
                  <a:pt x="2560661" y="2496"/>
                </a:lnTo>
                <a:lnTo>
                  <a:pt x="2550569" y="9300"/>
                </a:lnTo>
                <a:lnTo>
                  <a:pt x="2543765" y="19392"/>
                </a:lnTo>
                <a:lnTo>
                  <a:pt x="2541270" y="31751"/>
                </a:lnTo>
                <a:lnTo>
                  <a:pt x="2543765" y="44109"/>
                </a:lnTo>
                <a:lnTo>
                  <a:pt x="2550569" y="54201"/>
                </a:lnTo>
                <a:lnTo>
                  <a:pt x="2560661" y="61006"/>
                </a:lnTo>
                <a:lnTo>
                  <a:pt x="2573083" y="63501"/>
                </a:lnTo>
                <a:lnTo>
                  <a:pt x="2585441" y="61006"/>
                </a:lnTo>
                <a:lnTo>
                  <a:pt x="2595534" y="54201"/>
                </a:lnTo>
                <a:lnTo>
                  <a:pt x="2602338" y="44109"/>
                </a:lnTo>
                <a:lnTo>
                  <a:pt x="2604833" y="31751"/>
                </a:lnTo>
                <a:lnTo>
                  <a:pt x="2602338" y="19392"/>
                </a:lnTo>
                <a:lnTo>
                  <a:pt x="2595534" y="9300"/>
                </a:lnTo>
                <a:lnTo>
                  <a:pt x="2585441" y="2496"/>
                </a:lnTo>
                <a:lnTo>
                  <a:pt x="2573020" y="1"/>
                </a:lnTo>
                <a:close/>
              </a:path>
              <a:path w="3113404" h="63500">
                <a:moveTo>
                  <a:pt x="2700083" y="1"/>
                </a:moveTo>
                <a:lnTo>
                  <a:pt x="2687725" y="2496"/>
                </a:lnTo>
                <a:lnTo>
                  <a:pt x="2677632" y="9300"/>
                </a:lnTo>
                <a:lnTo>
                  <a:pt x="2670828" y="19392"/>
                </a:lnTo>
                <a:lnTo>
                  <a:pt x="2668333" y="31751"/>
                </a:lnTo>
                <a:lnTo>
                  <a:pt x="2670828" y="44109"/>
                </a:lnTo>
                <a:lnTo>
                  <a:pt x="2677632" y="54201"/>
                </a:lnTo>
                <a:lnTo>
                  <a:pt x="2687725" y="61006"/>
                </a:lnTo>
                <a:lnTo>
                  <a:pt x="2700147" y="63501"/>
                </a:lnTo>
                <a:lnTo>
                  <a:pt x="2712505" y="61006"/>
                </a:lnTo>
                <a:lnTo>
                  <a:pt x="2722597" y="54201"/>
                </a:lnTo>
                <a:lnTo>
                  <a:pt x="2729401" y="44109"/>
                </a:lnTo>
                <a:lnTo>
                  <a:pt x="2731897" y="31751"/>
                </a:lnTo>
                <a:lnTo>
                  <a:pt x="2729401" y="19392"/>
                </a:lnTo>
                <a:lnTo>
                  <a:pt x="2722597" y="9300"/>
                </a:lnTo>
                <a:lnTo>
                  <a:pt x="2712505" y="2496"/>
                </a:lnTo>
                <a:lnTo>
                  <a:pt x="2700083" y="1"/>
                </a:lnTo>
                <a:close/>
              </a:path>
              <a:path w="3113404" h="63500">
                <a:moveTo>
                  <a:pt x="2827147" y="1"/>
                </a:moveTo>
                <a:lnTo>
                  <a:pt x="2814788" y="2496"/>
                </a:lnTo>
                <a:lnTo>
                  <a:pt x="2804696" y="9300"/>
                </a:lnTo>
                <a:lnTo>
                  <a:pt x="2797892" y="19392"/>
                </a:lnTo>
                <a:lnTo>
                  <a:pt x="2795397" y="31751"/>
                </a:lnTo>
                <a:lnTo>
                  <a:pt x="2797892" y="44109"/>
                </a:lnTo>
                <a:lnTo>
                  <a:pt x="2804696" y="54201"/>
                </a:lnTo>
                <a:lnTo>
                  <a:pt x="2814788" y="61006"/>
                </a:lnTo>
                <a:lnTo>
                  <a:pt x="2827210" y="63501"/>
                </a:lnTo>
                <a:lnTo>
                  <a:pt x="2839568" y="61006"/>
                </a:lnTo>
                <a:lnTo>
                  <a:pt x="2849661" y="54201"/>
                </a:lnTo>
                <a:lnTo>
                  <a:pt x="2856465" y="44109"/>
                </a:lnTo>
                <a:lnTo>
                  <a:pt x="2858960" y="31751"/>
                </a:lnTo>
                <a:lnTo>
                  <a:pt x="2856465" y="19392"/>
                </a:lnTo>
                <a:lnTo>
                  <a:pt x="2849661" y="9300"/>
                </a:lnTo>
                <a:lnTo>
                  <a:pt x="2839568" y="2496"/>
                </a:lnTo>
                <a:lnTo>
                  <a:pt x="2827147" y="1"/>
                </a:lnTo>
                <a:close/>
              </a:path>
              <a:path w="3113404" h="63500">
                <a:moveTo>
                  <a:pt x="2954210" y="1"/>
                </a:moveTo>
                <a:lnTo>
                  <a:pt x="2941852" y="2496"/>
                </a:lnTo>
                <a:lnTo>
                  <a:pt x="2931759" y="9300"/>
                </a:lnTo>
                <a:lnTo>
                  <a:pt x="2924955" y="19392"/>
                </a:lnTo>
                <a:lnTo>
                  <a:pt x="2922460" y="31751"/>
                </a:lnTo>
                <a:lnTo>
                  <a:pt x="2924955" y="44109"/>
                </a:lnTo>
                <a:lnTo>
                  <a:pt x="2931759" y="54201"/>
                </a:lnTo>
                <a:lnTo>
                  <a:pt x="2941852" y="61006"/>
                </a:lnTo>
                <a:lnTo>
                  <a:pt x="2954274" y="63501"/>
                </a:lnTo>
                <a:lnTo>
                  <a:pt x="2966632" y="61006"/>
                </a:lnTo>
                <a:lnTo>
                  <a:pt x="2976724" y="54201"/>
                </a:lnTo>
                <a:lnTo>
                  <a:pt x="2983528" y="44109"/>
                </a:lnTo>
                <a:lnTo>
                  <a:pt x="2986024" y="31751"/>
                </a:lnTo>
                <a:lnTo>
                  <a:pt x="2983528" y="19392"/>
                </a:lnTo>
                <a:lnTo>
                  <a:pt x="2976724" y="9300"/>
                </a:lnTo>
                <a:lnTo>
                  <a:pt x="2966632" y="2496"/>
                </a:lnTo>
                <a:lnTo>
                  <a:pt x="2954210" y="1"/>
                </a:lnTo>
                <a:close/>
              </a:path>
              <a:path w="3113404" h="63500">
                <a:moveTo>
                  <a:pt x="3081274" y="1"/>
                </a:moveTo>
                <a:lnTo>
                  <a:pt x="3068915" y="2496"/>
                </a:lnTo>
                <a:lnTo>
                  <a:pt x="3058823" y="9300"/>
                </a:lnTo>
                <a:lnTo>
                  <a:pt x="3052019" y="19392"/>
                </a:lnTo>
                <a:lnTo>
                  <a:pt x="3049524" y="31751"/>
                </a:lnTo>
                <a:lnTo>
                  <a:pt x="3052019" y="44109"/>
                </a:lnTo>
                <a:lnTo>
                  <a:pt x="3058823" y="54201"/>
                </a:lnTo>
                <a:lnTo>
                  <a:pt x="3068915" y="61006"/>
                </a:lnTo>
                <a:lnTo>
                  <a:pt x="3081337" y="63501"/>
                </a:lnTo>
                <a:lnTo>
                  <a:pt x="3093695" y="61006"/>
                </a:lnTo>
                <a:lnTo>
                  <a:pt x="3103788" y="54201"/>
                </a:lnTo>
                <a:lnTo>
                  <a:pt x="3110592" y="44109"/>
                </a:lnTo>
                <a:lnTo>
                  <a:pt x="3113087" y="31751"/>
                </a:lnTo>
                <a:lnTo>
                  <a:pt x="3110592" y="19392"/>
                </a:lnTo>
                <a:lnTo>
                  <a:pt x="3103788" y="9300"/>
                </a:lnTo>
                <a:lnTo>
                  <a:pt x="3093695" y="2496"/>
                </a:lnTo>
                <a:lnTo>
                  <a:pt x="3081274" y="1"/>
                </a:lnTo>
                <a:close/>
              </a:path>
            </a:pathLst>
          </a:custGeom>
          <a:solidFill>
            <a:srgbClr val="007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22076" y="1069340"/>
            <a:ext cx="8098790" cy="139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0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73CF"/>
                </a:solidFill>
                <a:latin typeface="Arial"/>
                <a:cs typeface="Arial"/>
              </a:rPr>
              <a:t>LIVERESPONSE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99400"/>
              </a:lnSpc>
            </a:pP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LiveResponse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light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will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flash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blue</a:t>
            </a:r>
            <a:r>
              <a:rPr sz="18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when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monitoring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personnel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respond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to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your</a:t>
            </a:r>
            <a:r>
              <a:rPr sz="1800" spc="-1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Alert</a:t>
            </a:r>
            <a:r>
              <a:rPr sz="18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using</a:t>
            </a:r>
            <a:r>
              <a:rPr sz="18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your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company’s</a:t>
            </a:r>
            <a:r>
              <a:rPr sz="18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alert</a:t>
            </a:r>
            <a:r>
              <a:rPr sz="18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response</a:t>
            </a:r>
            <a:r>
              <a:rPr sz="18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protocol.</a:t>
            </a:r>
            <a:r>
              <a:rPr sz="18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When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it</a:t>
            </a:r>
            <a:r>
              <a:rPr sz="18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shines</a:t>
            </a:r>
            <a:r>
              <a:rPr sz="18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on</a:t>
            </a:r>
            <a:r>
              <a:rPr sz="18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01820"/>
                </a:solidFill>
                <a:latin typeface="Arial"/>
                <a:cs typeface="Arial"/>
              </a:rPr>
              <a:t>your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device,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it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means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someone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will</a:t>
            </a:r>
            <a:r>
              <a:rPr sz="18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be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contacting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confirm</a:t>
            </a:r>
            <a:r>
              <a:rPr sz="18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are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OK.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45873" y="1187867"/>
            <a:ext cx="2859405" cy="63500"/>
          </a:xfrm>
          <a:custGeom>
            <a:avLst/>
            <a:gdLst/>
            <a:ahLst/>
            <a:cxnLst/>
            <a:rect l="l" t="t" r="r" b="b"/>
            <a:pathLst>
              <a:path w="2859404" h="63500">
                <a:moveTo>
                  <a:pt x="31750" y="0"/>
                </a:moveTo>
                <a:lnTo>
                  <a:pt x="19391" y="2495"/>
                </a:lnTo>
                <a:lnTo>
                  <a:pt x="9299" y="9299"/>
                </a:lnTo>
                <a:lnTo>
                  <a:pt x="2495" y="19391"/>
                </a:lnTo>
                <a:lnTo>
                  <a:pt x="0" y="31750"/>
                </a:lnTo>
                <a:lnTo>
                  <a:pt x="2495" y="44108"/>
                </a:lnTo>
                <a:lnTo>
                  <a:pt x="9299" y="54200"/>
                </a:lnTo>
                <a:lnTo>
                  <a:pt x="19391" y="61004"/>
                </a:lnTo>
                <a:lnTo>
                  <a:pt x="31813" y="63500"/>
                </a:lnTo>
                <a:lnTo>
                  <a:pt x="44171" y="61004"/>
                </a:lnTo>
                <a:lnTo>
                  <a:pt x="54264" y="54200"/>
                </a:lnTo>
                <a:lnTo>
                  <a:pt x="61068" y="44108"/>
                </a:lnTo>
                <a:lnTo>
                  <a:pt x="63563" y="31750"/>
                </a:lnTo>
                <a:lnTo>
                  <a:pt x="61068" y="19391"/>
                </a:lnTo>
                <a:lnTo>
                  <a:pt x="54264" y="9299"/>
                </a:lnTo>
                <a:lnTo>
                  <a:pt x="44171" y="2495"/>
                </a:lnTo>
                <a:lnTo>
                  <a:pt x="31750" y="0"/>
                </a:lnTo>
                <a:close/>
              </a:path>
              <a:path w="2859404" h="63500">
                <a:moveTo>
                  <a:pt x="158813" y="0"/>
                </a:moveTo>
                <a:lnTo>
                  <a:pt x="146455" y="2495"/>
                </a:lnTo>
                <a:lnTo>
                  <a:pt x="136362" y="9299"/>
                </a:lnTo>
                <a:lnTo>
                  <a:pt x="129558" y="19391"/>
                </a:lnTo>
                <a:lnTo>
                  <a:pt x="127063" y="31750"/>
                </a:lnTo>
                <a:lnTo>
                  <a:pt x="129558" y="44108"/>
                </a:lnTo>
                <a:lnTo>
                  <a:pt x="136362" y="54200"/>
                </a:lnTo>
                <a:lnTo>
                  <a:pt x="146455" y="61004"/>
                </a:lnTo>
                <a:lnTo>
                  <a:pt x="158876" y="63500"/>
                </a:lnTo>
                <a:lnTo>
                  <a:pt x="171235" y="61004"/>
                </a:lnTo>
                <a:lnTo>
                  <a:pt x="181327" y="54200"/>
                </a:lnTo>
                <a:lnTo>
                  <a:pt x="188131" y="44108"/>
                </a:lnTo>
                <a:lnTo>
                  <a:pt x="190626" y="31750"/>
                </a:lnTo>
                <a:lnTo>
                  <a:pt x="188131" y="19391"/>
                </a:lnTo>
                <a:lnTo>
                  <a:pt x="181327" y="9299"/>
                </a:lnTo>
                <a:lnTo>
                  <a:pt x="171235" y="2495"/>
                </a:lnTo>
                <a:lnTo>
                  <a:pt x="158813" y="0"/>
                </a:lnTo>
                <a:close/>
              </a:path>
              <a:path w="2859404" h="63500">
                <a:moveTo>
                  <a:pt x="285876" y="0"/>
                </a:moveTo>
                <a:lnTo>
                  <a:pt x="273518" y="2495"/>
                </a:lnTo>
                <a:lnTo>
                  <a:pt x="263426" y="9299"/>
                </a:lnTo>
                <a:lnTo>
                  <a:pt x="256622" y="19391"/>
                </a:lnTo>
                <a:lnTo>
                  <a:pt x="254126" y="31750"/>
                </a:lnTo>
                <a:lnTo>
                  <a:pt x="256622" y="44108"/>
                </a:lnTo>
                <a:lnTo>
                  <a:pt x="263426" y="54200"/>
                </a:lnTo>
                <a:lnTo>
                  <a:pt x="273518" y="61004"/>
                </a:lnTo>
                <a:lnTo>
                  <a:pt x="285940" y="63500"/>
                </a:lnTo>
                <a:lnTo>
                  <a:pt x="298298" y="61004"/>
                </a:lnTo>
                <a:lnTo>
                  <a:pt x="308391" y="54200"/>
                </a:lnTo>
                <a:lnTo>
                  <a:pt x="315195" y="44108"/>
                </a:lnTo>
                <a:lnTo>
                  <a:pt x="317690" y="31750"/>
                </a:lnTo>
                <a:lnTo>
                  <a:pt x="315195" y="19391"/>
                </a:lnTo>
                <a:lnTo>
                  <a:pt x="308391" y="9299"/>
                </a:lnTo>
                <a:lnTo>
                  <a:pt x="298298" y="2495"/>
                </a:lnTo>
                <a:lnTo>
                  <a:pt x="285876" y="0"/>
                </a:lnTo>
                <a:close/>
              </a:path>
              <a:path w="2859404" h="63500">
                <a:moveTo>
                  <a:pt x="412940" y="0"/>
                </a:moveTo>
                <a:lnTo>
                  <a:pt x="400582" y="2495"/>
                </a:lnTo>
                <a:lnTo>
                  <a:pt x="390489" y="9299"/>
                </a:lnTo>
                <a:lnTo>
                  <a:pt x="383685" y="19391"/>
                </a:lnTo>
                <a:lnTo>
                  <a:pt x="381190" y="31750"/>
                </a:lnTo>
                <a:lnTo>
                  <a:pt x="383685" y="44108"/>
                </a:lnTo>
                <a:lnTo>
                  <a:pt x="390489" y="54200"/>
                </a:lnTo>
                <a:lnTo>
                  <a:pt x="400582" y="61004"/>
                </a:lnTo>
                <a:lnTo>
                  <a:pt x="413003" y="63500"/>
                </a:lnTo>
                <a:lnTo>
                  <a:pt x="425362" y="61004"/>
                </a:lnTo>
                <a:lnTo>
                  <a:pt x="435454" y="54200"/>
                </a:lnTo>
                <a:lnTo>
                  <a:pt x="442258" y="44108"/>
                </a:lnTo>
                <a:lnTo>
                  <a:pt x="444753" y="31750"/>
                </a:lnTo>
                <a:lnTo>
                  <a:pt x="442258" y="19391"/>
                </a:lnTo>
                <a:lnTo>
                  <a:pt x="435454" y="9299"/>
                </a:lnTo>
                <a:lnTo>
                  <a:pt x="425362" y="2495"/>
                </a:lnTo>
                <a:lnTo>
                  <a:pt x="412940" y="0"/>
                </a:lnTo>
                <a:close/>
              </a:path>
              <a:path w="2859404" h="63500">
                <a:moveTo>
                  <a:pt x="540003" y="0"/>
                </a:moveTo>
                <a:lnTo>
                  <a:pt x="527645" y="2495"/>
                </a:lnTo>
                <a:lnTo>
                  <a:pt x="517553" y="9299"/>
                </a:lnTo>
                <a:lnTo>
                  <a:pt x="510749" y="19391"/>
                </a:lnTo>
                <a:lnTo>
                  <a:pt x="508253" y="31750"/>
                </a:lnTo>
                <a:lnTo>
                  <a:pt x="510749" y="44108"/>
                </a:lnTo>
                <a:lnTo>
                  <a:pt x="517553" y="54200"/>
                </a:lnTo>
                <a:lnTo>
                  <a:pt x="527645" y="61004"/>
                </a:lnTo>
                <a:lnTo>
                  <a:pt x="540067" y="63500"/>
                </a:lnTo>
                <a:lnTo>
                  <a:pt x="552425" y="61004"/>
                </a:lnTo>
                <a:lnTo>
                  <a:pt x="562518" y="54200"/>
                </a:lnTo>
                <a:lnTo>
                  <a:pt x="569322" y="44108"/>
                </a:lnTo>
                <a:lnTo>
                  <a:pt x="571817" y="31750"/>
                </a:lnTo>
                <a:lnTo>
                  <a:pt x="569322" y="19391"/>
                </a:lnTo>
                <a:lnTo>
                  <a:pt x="562518" y="9299"/>
                </a:lnTo>
                <a:lnTo>
                  <a:pt x="552425" y="2495"/>
                </a:lnTo>
                <a:lnTo>
                  <a:pt x="540003" y="0"/>
                </a:lnTo>
                <a:close/>
              </a:path>
              <a:path w="2859404" h="63500">
                <a:moveTo>
                  <a:pt x="667067" y="0"/>
                </a:moveTo>
                <a:lnTo>
                  <a:pt x="654709" y="2495"/>
                </a:lnTo>
                <a:lnTo>
                  <a:pt x="644616" y="9299"/>
                </a:lnTo>
                <a:lnTo>
                  <a:pt x="637812" y="19391"/>
                </a:lnTo>
                <a:lnTo>
                  <a:pt x="635317" y="31750"/>
                </a:lnTo>
                <a:lnTo>
                  <a:pt x="637812" y="44108"/>
                </a:lnTo>
                <a:lnTo>
                  <a:pt x="644616" y="54200"/>
                </a:lnTo>
                <a:lnTo>
                  <a:pt x="654709" y="61004"/>
                </a:lnTo>
                <a:lnTo>
                  <a:pt x="667130" y="63500"/>
                </a:lnTo>
                <a:lnTo>
                  <a:pt x="679489" y="61004"/>
                </a:lnTo>
                <a:lnTo>
                  <a:pt x="689581" y="54200"/>
                </a:lnTo>
                <a:lnTo>
                  <a:pt x="696385" y="44108"/>
                </a:lnTo>
                <a:lnTo>
                  <a:pt x="698880" y="31750"/>
                </a:lnTo>
                <a:lnTo>
                  <a:pt x="696385" y="19391"/>
                </a:lnTo>
                <a:lnTo>
                  <a:pt x="689581" y="9299"/>
                </a:lnTo>
                <a:lnTo>
                  <a:pt x="679489" y="2495"/>
                </a:lnTo>
                <a:lnTo>
                  <a:pt x="667067" y="0"/>
                </a:lnTo>
                <a:close/>
              </a:path>
              <a:path w="2859404" h="63500">
                <a:moveTo>
                  <a:pt x="794130" y="0"/>
                </a:moveTo>
                <a:lnTo>
                  <a:pt x="781772" y="2495"/>
                </a:lnTo>
                <a:lnTo>
                  <a:pt x="771680" y="9299"/>
                </a:lnTo>
                <a:lnTo>
                  <a:pt x="764876" y="19391"/>
                </a:lnTo>
                <a:lnTo>
                  <a:pt x="762380" y="31750"/>
                </a:lnTo>
                <a:lnTo>
                  <a:pt x="764876" y="44109"/>
                </a:lnTo>
                <a:lnTo>
                  <a:pt x="771681" y="54201"/>
                </a:lnTo>
                <a:lnTo>
                  <a:pt x="781773" y="61005"/>
                </a:lnTo>
                <a:lnTo>
                  <a:pt x="794194" y="63500"/>
                </a:lnTo>
                <a:lnTo>
                  <a:pt x="806552" y="61005"/>
                </a:lnTo>
                <a:lnTo>
                  <a:pt x="816645" y="54201"/>
                </a:lnTo>
                <a:lnTo>
                  <a:pt x="823449" y="44109"/>
                </a:lnTo>
                <a:lnTo>
                  <a:pt x="825944" y="31750"/>
                </a:lnTo>
                <a:lnTo>
                  <a:pt x="823449" y="19391"/>
                </a:lnTo>
                <a:lnTo>
                  <a:pt x="816645" y="9299"/>
                </a:lnTo>
                <a:lnTo>
                  <a:pt x="806552" y="2495"/>
                </a:lnTo>
                <a:lnTo>
                  <a:pt x="794130" y="0"/>
                </a:lnTo>
                <a:close/>
              </a:path>
              <a:path w="2859404" h="63500">
                <a:moveTo>
                  <a:pt x="921194" y="0"/>
                </a:moveTo>
                <a:lnTo>
                  <a:pt x="908836" y="2495"/>
                </a:lnTo>
                <a:lnTo>
                  <a:pt x="898743" y="9299"/>
                </a:lnTo>
                <a:lnTo>
                  <a:pt x="891939" y="19391"/>
                </a:lnTo>
                <a:lnTo>
                  <a:pt x="889444" y="31750"/>
                </a:lnTo>
                <a:lnTo>
                  <a:pt x="891939" y="44109"/>
                </a:lnTo>
                <a:lnTo>
                  <a:pt x="898743" y="54201"/>
                </a:lnTo>
                <a:lnTo>
                  <a:pt x="908836" y="61005"/>
                </a:lnTo>
                <a:lnTo>
                  <a:pt x="921257" y="63500"/>
                </a:lnTo>
                <a:lnTo>
                  <a:pt x="933616" y="61005"/>
                </a:lnTo>
                <a:lnTo>
                  <a:pt x="943708" y="54201"/>
                </a:lnTo>
                <a:lnTo>
                  <a:pt x="950512" y="44109"/>
                </a:lnTo>
                <a:lnTo>
                  <a:pt x="953007" y="31750"/>
                </a:lnTo>
                <a:lnTo>
                  <a:pt x="950512" y="19391"/>
                </a:lnTo>
                <a:lnTo>
                  <a:pt x="943708" y="9299"/>
                </a:lnTo>
                <a:lnTo>
                  <a:pt x="933616" y="2495"/>
                </a:lnTo>
                <a:lnTo>
                  <a:pt x="921194" y="0"/>
                </a:lnTo>
                <a:close/>
              </a:path>
              <a:path w="2859404" h="63500">
                <a:moveTo>
                  <a:pt x="1048257" y="0"/>
                </a:moveTo>
                <a:lnTo>
                  <a:pt x="1035899" y="2495"/>
                </a:lnTo>
                <a:lnTo>
                  <a:pt x="1025807" y="9299"/>
                </a:lnTo>
                <a:lnTo>
                  <a:pt x="1019003" y="19391"/>
                </a:lnTo>
                <a:lnTo>
                  <a:pt x="1016507" y="31750"/>
                </a:lnTo>
                <a:lnTo>
                  <a:pt x="1019003" y="44109"/>
                </a:lnTo>
                <a:lnTo>
                  <a:pt x="1025807" y="54201"/>
                </a:lnTo>
                <a:lnTo>
                  <a:pt x="1035899" y="61005"/>
                </a:lnTo>
                <a:lnTo>
                  <a:pt x="1048321" y="63500"/>
                </a:lnTo>
                <a:lnTo>
                  <a:pt x="1060679" y="61005"/>
                </a:lnTo>
                <a:lnTo>
                  <a:pt x="1070772" y="54201"/>
                </a:lnTo>
                <a:lnTo>
                  <a:pt x="1077576" y="44109"/>
                </a:lnTo>
                <a:lnTo>
                  <a:pt x="1080071" y="31750"/>
                </a:lnTo>
                <a:lnTo>
                  <a:pt x="1077576" y="19391"/>
                </a:lnTo>
                <a:lnTo>
                  <a:pt x="1070772" y="9299"/>
                </a:lnTo>
                <a:lnTo>
                  <a:pt x="1060679" y="2495"/>
                </a:lnTo>
                <a:lnTo>
                  <a:pt x="1048257" y="0"/>
                </a:lnTo>
                <a:close/>
              </a:path>
              <a:path w="2859404" h="63500">
                <a:moveTo>
                  <a:pt x="1175321" y="0"/>
                </a:moveTo>
                <a:lnTo>
                  <a:pt x="1162963" y="2495"/>
                </a:lnTo>
                <a:lnTo>
                  <a:pt x="1152870" y="9299"/>
                </a:lnTo>
                <a:lnTo>
                  <a:pt x="1146066" y="19391"/>
                </a:lnTo>
                <a:lnTo>
                  <a:pt x="1143571" y="31750"/>
                </a:lnTo>
                <a:lnTo>
                  <a:pt x="1146066" y="44109"/>
                </a:lnTo>
                <a:lnTo>
                  <a:pt x="1152870" y="54201"/>
                </a:lnTo>
                <a:lnTo>
                  <a:pt x="1162963" y="61005"/>
                </a:lnTo>
                <a:lnTo>
                  <a:pt x="1175384" y="63500"/>
                </a:lnTo>
                <a:lnTo>
                  <a:pt x="1187743" y="61005"/>
                </a:lnTo>
                <a:lnTo>
                  <a:pt x="1197835" y="54201"/>
                </a:lnTo>
                <a:lnTo>
                  <a:pt x="1204639" y="44109"/>
                </a:lnTo>
                <a:lnTo>
                  <a:pt x="1207134" y="31750"/>
                </a:lnTo>
                <a:lnTo>
                  <a:pt x="1204639" y="19391"/>
                </a:lnTo>
                <a:lnTo>
                  <a:pt x="1197835" y="9299"/>
                </a:lnTo>
                <a:lnTo>
                  <a:pt x="1187743" y="2495"/>
                </a:lnTo>
                <a:lnTo>
                  <a:pt x="1175321" y="0"/>
                </a:lnTo>
                <a:close/>
              </a:path>
              <a:path w="2859404" h="63500">
                <a:moveTo>
                  <a:pt x="1302384" y="1"/>
                </a:moveTo>
                <a:lnTo>
                  <a:pt x="1290026" y="2496"/>
                </a:lnTo>
                <a:lnTo>
                  <a:pt x="1279934" y="9300"/>
                </a:lnTo>
                <a:lnTo>
                  <a:pt x="1273130" y="19392"/>
                </a:lnTo>
                <a:lnTo>
                  <a:pt x="1270634" y="31751"/>
                </a:lnTo>
                <a:lnTo>
                  <a:pt x="1273130" y="44109"/>
                </a:lnTo>
                <a:lnTo>
                  <a:pt x="1279934" y="54201"/>
                </a:lnTo>
                <a:lnTo>
                  <a:pt x="1290026" y="61006"/>
                </a:lnTo>
                <a:lnTo>
                  <a:pt x="1302448" y="63501"/>
                </a:lnTo>
                <a:lnTo>
                  <a:pt x="1314806" y="61006"/>
                </a:lnTo>
                <a:lnTo>
                  <a:pt x="1324899" y="54201"/>
                </a:lnTo>
                <a:lnTo>
                  <a:pt x="1331703" y="44109"/>
                </a:lnTo>
                <a:lnTo>
                  <a:pt x="1334198" y="31751"/>
                </a:lnTo>
                <a:lnTo>
                  <a:pt x="1331703" y="19392"/>
                </a:lnTo>
                <a:lnTo>
                  <a:pt x="1324899" y="9300"/>
                </a:lnTo>
                <a:lnTo>
                  <a:pt x="1314806" y="2496"/>
                </a:lnTo>
                <a:lnTo>
                  <a:pt x="1302384" y="1"/>
                </a:lnTo>
                <a:close/>
              </a:path>
              <a:path w="2859404" h="63500">
                <a:moveTo>
                  <a:pt x="1429448" y="1"/>
                </a:moveTo>
                <a:lnTo>
                  <a:pt x="1417090" y="2496"/>
                </a:lnTo>
                <a:lnTo>
                  <a:pt x="1406997" y="9300"/>
                </a:lnTo>
                <a:lnTo>
                  <a:pt x="1400193" y="19392"/>
                </a:lnTo>
                <a:lnTo>
                  <a:pt x="1397698" y="31751"/>
                </a:lnTo>
                <a:lnTo>
                  <a:pt x="1400193" y="44109"/>
                </a:lnTo>
                <a:lnTo>
                  <a:pt x="1406997" y="54201"/>
                </a:lnTo>
                <a:lnTo>
                  <a:pt x="1417090" y="61006"/>
                </a:lnTo>
                <a:lnTo>
                  <a:pt x="1429511" y="63501"/>
                </a:lnTo>
                <a:lnTo>
                  <a:pt x="1441870" y="61006"/>
                </a:lnTo>
                <a:lnTo>
                  <a:pt x="1451962" y="54201"/>
                </a:lnTo>
                <a:lnTo>
                  <a:pt x="1458766" y="44109"/>
                </a:lnTo>
                <a:lnTo>
                  <a:pt x="1461261" y="31751"/>
                </a:lnTo>
                <a:lnTo>
                  <a:pt x="1458766" y="19392"/>
                </a:lnTo>
                <a:lnTo>
                  <a:pt x="1451962" y="9300"/>
                </a:lnTo>
                <a:lnTo>
                  <a:pt x="1441870" y="2496"/>
                </a:lnTo>
                <a:lnTo>
                  <a:pt x="1429448" y="1"/>
                </a:lnTo>
                <a:close/>
              </a:path>
              <a:path w="2859404" h="63500">
                <a:moveTo>
                  <a:pt x="1556511" y="1"/>
                </a:moveTo>
                <a:lnTo>
                  <a:pt x="1544153" y="2496"/>
                </a:lnTo>
                <a:lnTo>
                  <a:pt x="1534061" y="9300"/>
                </a:lnTo>
                <a:lnTo>
                  <a:pt x="1527257" y="19392"/>
                </a:lnTo>
                <a:lnTo>
                  <a:pt x="1524761" y="31751"/>
                </a:lnTo>
                <a:lnTo>
                  <a:pt x="1527257" y="44109"/>
                </a:lnTo>
                <a:lnTo>
                  <a:pt x="1534061" y="54201"/>
                </a:lnTo>
                <a:lnTo>
                  <a:pt x="1544153" y="61006"/>
                </a:lnTo>
                <a:lnTo>
                  <a:pt x="1556575" y="63501"/>
                </a:lnTo>
                <a:lnTo>
                  <a:pt x="1568933" y="61006"/>
                </a:lnTo>
                <a:lnTo>
                  <a:pt x="1579026" y="54201"/>
                </a:lnTo>
                <a:lnTo>
                  <a:pt x="1585830" y="44109"/>
                </a:lnTo>
                <a:lnTo>
                  <a:pt x="1588325" y="31751"/>
                </a:lnTo>
                <a:lnTo>
                  <a:pt x="1585830" y="19392"/>
                </a:lnTo>
                <a:lnTo>
                  <a:pt x="1579026" y="9300"/>
                </a:lnTo>
                <a:lnTo>
                  <a:pt x="1568933" y="2496"/>
                </a:lnTo>
                <a:lnTo>
                  <a:pt x="1556511" y="1"/>
                </a:lnTo>
                <a:close/>
              </a:path>
              <a:path w="2859404" h="63500">
                <a:moveTo>
                  <a:pt x="1683575" y="1"/>
                </a:moveTo>
                <a:lnTo>
                  <a:pt x="1671217" y="2496"/>
                </a:lnTo>
                <a:lnTo>
                  <a:pt x="1661124" y="9300"/>
                </a:lnTo>
                <a:lnTo>
                  <a:pt x="1654320" y="19392"/>
                </a:lnTo>
                <a:lnTo>
                  <a:pt x="1651825" y="31751"/>
                </a:lnTo>
                <a:lnTo>
                  <a:pt x="1654320" y="44109"/>
                </a:lnTo>
                <a:lnTo>
                  <a:pt x="1661124" y="54201"/>
                </a:lnTo>
                <a:lnTo>
                  <a:pt x="1671217" y="61006"/>
                </a:lnTo>
                <a:lnTo>
                  <a:pt x="1683638" y="63501"/>
                </a:lnTo>
                <a:lnTo>
                  <a:pt x="1695997" y="61006"/>
                </a:lnTo>
                <a:lnTo>
                  <a:pt x="1706089" y="54201"/>
                </a:lnTo>
                <a:lnTo>
                  <a:pt x="1712893" y="44109"/>
                </a:lnTo>
                <a:lnTo>
                  <a:pt x="1715388" y="31751"/>
                </a:lnTo>
                <a:lnTo>
                  <a:pt x="1712893" y="19392"/>
                </a:lnTo>
                <a:lnTo>
                  <a:pt x="1706089" y="9300"/>
                </a:lnTo>
                <a:lnTo>
                  <a:pt x="1695997" y="2496"/>
                </a:lnTo>
                <a:lnTo>
                  <a:pt x="1683575" y="1"/>
                </a:lnTo>
                <a:close/>
              </a:path>
              <a:path w="2859404" h="63500">
                <a:moveTo>
                  <a:pt x="1810638" y="1"/>
                </a:moveTo>
                <a:lnTo>
                  <a:pt x="1798280" y="2496"/>
                </a:lnTo>
                <a:lnTo>
                  <a:pt x="1788188" y="9300"/>
                </a:lnTo>
                <a:lnTo>
                  <a:pt x="1781384" y="19392"/>
                </a:lnTo>
                <a:lnTo>
                  <a:pt x="1778888" y="31751"/>
                </a:lnTo>
                <a:lnTo>
                  <a:pt x="1781384" y="44109"/>
                </a:lnTo>
                <a:lnTo>
                  <a:pt x="1788188" y="54201"/>
                </a:lnTo>
                <a:lnTo>
                  <a:pt x="1798280" y="61006"/>
                </a:lnTo>
                <a:lnTo>
                  <a:pt x="1810702" y="63501"/>
                </a:lnTo>
                <a:lnTo>
                  <a:pt x="1823060" y="61006"/>
                </a:lnTo>
                <a:lnTo>
                  <a:pt x="1833153" y="54201"/>
                </a:lnTo>
                <a:lnTo>
                  <a:pt x="1839957" y="44109"/>
                </a:lnTo>
                <a:lnTo>
                  <a:pt x="1842452" y="31751"/>
                </a:lnTo>
                <a:lnTo>
                  <a:pt x="1839957" y="19392"/>
                </a:lnTo>
                <a:lnTo>
                  <a:pt x="1833153" y="9300"/>
                </a:lnTo>
                <a:lnTo>
                  <a:pt x="1823060" y="2496"/>
                </a:lnTo>
                <a:lnTo>
                  <a:pt x="1810638" y="1"/>
                </a:lnTo>
                <a:close/>
              </a:path>
              <a:path w="2859404" h="63500">
                <a:moveTo>
                  <a:pt x="1937702" y="1"/>
                </a:moveTo>
                <a:lnTo>
                  <a:pt x="1925344" y="2496"/>
                </a:lnTo>
                <a:lnTo>
                  <a:pt x="1915251" y="9300"/>
                </a:lnTo>
                <a:lnTo>
                  <a:pt x="1908447" y="19392"/>
                </a:lnTo>
                <a:lnTo>
                  <a:pt x="1905952" y="31751"/>
                </a:lnTo>
                <a:lnTo>
                  <a:pt x="1908447" y="44109"/>
                </a:lnTo>
                <a:lnTo>
                  <a:pt x="1915251" y="54201"/>
                </a:lnTo>
                <a:lnTo>
                  <a:pt x="1925344" y="61006"/>
                </a:lnTo>
                <a:lnTo>
                  <a:pt x="1937765" y="63501"/>
                </a:lnTo>
                <a:lnTo>
                  <a:pt x="1950124" y="61006"/>
                </a:lnTo>
                <a:lnTo>
                  <a:pt x="1960216" y="54201"/>
                </a:lnTo>
                <a:lnTo>
                  <a:pt x="1967020" y="44109"/>
                </a:lnTo>
                <a:lnTo>
                  <a:pt x="1969515" y="31751"/>
                </a:lnTo>
                <a:lnTo>
                  <a:pt x="1967020" y="19392"/>
                </a:lnTo>
                <a:lnTo>
                  <a:pt x="1960216" y="9300"/>
                </a:lnTo>
                <a:lnTo>
                  <a:pt x="1950124" y="2496"/>
                </a:lnTo>
                <a:lnTo>
                  <a:pt x="1937702" y="1"/>
                </a:lnTo>
                <a:close/>
              </a:path>
              <a:path w="2859404" h="63500">
                <a:moveTo>
                  <a:pt x="2064765" y="1"/>
                </a:moveTo>
                <a:lnTo>
                  <a:pt x="2052407" y="2496"/>
                </a:lnTo>
                <a:lnTo>
                  <a:pt x="2042315" y="9300"/>
                </a:lnTo>
                <a:lnTo>
                  <a:pt x="2035511" y="19392"/>
                </a:lnTo>
                <a:lnTo>
                  <a:pt x="2033015" y="31751"/>
                </a:lnTo>
                <a:lnTo>
                  <a:pt x="2035511" y="44109"/>
                </a:lnTo>
                <a:lnTo>
                  <a:pt x="2042315" y="54201"/>
                </a:lnTo>
                <a:lnTo>
                  <a:pt x="2052407" y="61006"/>
                </a:lnTo>
                <a:lnTo>
                  <a:pt x="2064829" y="63501"/>
                </a:lnTo>
                <a:lnTo>
                  <a:pt x="2077187" y="61006"/>
                </a:lnTo>
                <a:lnTo>
                  <a:pt x="2087280" y="54201"/>
                </a:lnTo>
                <a:lnTo>
                  <a:pt x="2094084" y="44109"/>
                </a:lnTo>
                <a:lnTo>
                  <a:pt x="2096579" y="31751"/>
                </a:lnTo>
                <a:lnTo>
                  <a:pt x="2094084" y="19392"/>
                </a:lnTo>
                <a:lnTo>
                  <a:pt x="2087280" y="9300"/>
                </a:lnTo>
                <a:lnTo>
                  <a:pt x="2077187" y="2496"/>
                </a:lnTo>
                <a:lnTo>
                  <a:pt x="2064765" y="1"/>
                </a:lnTo>
                <a:close/>
              </a:path>
              <a:path w="2859404" h="63500">
                <a:moveTo>
                  <a:pt x="2191829" y="1"/>
                </a:moveTo>
                <a:lnTo>
                  <a:pt x="2179471" y="2496"/>
                </a:lnTo>
                <a:lnTo>
                  <a:pt x="2169378" y="9300"/>
                </a:lnTo>
                <a:lnTo>
                  <a:pt x="2162574" y="19392"/>
                </a:lnTo>
                <a:lnTo>
                  <a:pt x="2160079" y="31751"/>
                </a:lnTo>
                <a:lnTo>
                  <a:pt x="2162574" y="44109"/>
                </a:lnTo>
                <a:lnTo>
                  <a:pt x="2169378" y="54201"/>
                </a:lnTo>
                <a:lnTo>
                  <a:pt x="2179471" y="61006"/>
                </a:lnTo>
                <a:lnTo>
                  <a:pt x="2191893" y="63501"/>
                </a:lnTo>
                <a:lnTo>
                  <a:pt x="2204251" y="61006"/>
                </a:lnTo>
                <a:lnTo>
                  <a:pt x="2214343" y="54201"/>
                </a:lnTo>
                <a:lnTo>
                  <a:pt x="2221147" y="44109"/>
                </a:lnTo>
                <a:lnTo>
                  <a:pt x="2223643" y="31751"/>
                </a:lnTo>
                <a:lnTo>
                  <a:pt x="2221147" y="19392"/>
                </a:lnTo>
                <a:lnTo>
                  <a:pt x="2214343" y="9300"/>
                </a:lnTo>
                <a:lnTo>
                  <a:pt x="2204251" y="2496"/>
                </a:lnTo>
                <a:lnTo>
                  <a:pt x="2191829" y="1"/>
                </a:lnTo>
                <a:close/>
              </a:path>
              <a:path w="2859404" h="63500">
                <a:moveTo>
                  <a:pt x="2318893" y="1"/>
                </a:moveTo>
                <a:lnTo>
                  <a:pt x="2306534" y="2496"/>
                </a:lnTo>
                <a:lnTo>
                  <a:pt x="2296442" y="9300"/>
                </a:lnTo>
                <a:lnTo>
                  <a:pt x="2289638" y="19392"/>
                </a:lnTo>
                <a:lnTo>
                  <a:pt x="2287143" y="31751"/>
                </a:lnTo>
                <a:lnTo>
                  <a:pt x="2289638" y="44109"/>
                </a:lnTo>
                <a:lnTo>
                  <a:pt x="2296442" y="54201"/>
                </a:lnTo>
                <a:lnTo>
                  <a:pt x="2306534" y="61006"/>
                </a:lnTo>
                <a:lnTo>
                  <a:pt x="2318956" y="63501"/>
                </a:lnTo>
                <a:lnTo>
                  <a:pt x="2331314" y="61006"/>
                </a:lnTo>
                <a:lnTo>
                  <a:pt x="2341407" y="54201"/>
                </a:lnTo>
                <a:lnTo>
                  <a:pt x="2348211" y="44109"/>
                </a:lnTo>
                <a:lnTo>
                  <a:pt x="2350706" y="31751"/>
                </a:lnTo>
                <a:lnTo>
                  <a:pt x="2348211" y="19392"/>
                </a:lnTo>
                <a:lnTo>
                  <a:pt x="2341407" y="9300"/>
                </a:lnTo>
                <a:lnTo>
                  <a:pt x="2331314" y="2496"/>
                </a:lnTo>
                <a:lnTo>
                  <a:pt x="2318893" y="1"/>
                </a:lnTo>
                <a:close/>
              </a:path>
              <a:path w="2859404" h="63500">
                <a:moveTo>
                  <a:pt x="2445956" y="1"/>
                </a:moveTo>
                <a:lnTo>
                  <a:pt x="2433598" y="2496"/>
                </a:lnTo>
                <a:lnTo>
                  <a:pt x="2423505" y="9300"/>
                </a:lnTo>
                <a:lnTo>
                  <a:pt x="2416701" y="19392"/>
                </a:lnTo>
                <a:lnTo>
                  <a:pt x="2414206" y="31751"/>
                </a:lnTo>
                <a:lnTo>
                  <a:pt x="2416701" y="44109"/>
                </a:lnTo>
                <a:lnTo>
                  <a:pt x="2423505" y="54201"/>
                </a:lnTo>
                <a:lnTo>
                  <a:pt x="2433598" y="61006"/>
                </a:lnTo>
                <a:lnTo>
                  <a:pt x="2446020" y="63501"/>
                </a:lnTo>
                <a:lnTo>
                  <a:pt x="2458378" y="61006"/>
                </a:lnTo>
                <a:lnTo>
                  <a:pt x="2468470" y="54201"/>
                </a:lnTo>
                <a:lnTo>
                  <a:pt x="2475274" y="44109"/>
                </a:lnTo>
                <a:lnTo>
                  <a:pt x="2477770" y="31751"/>
                </a:lnTo>
                <a:lnTo>
                  <a:pt x="2475274" y="19392"/>
                </a:lnTo>
                <a:lnTo>
                  <a:pt x="2468470" y="9300"/>
                </a:lnTo>
                <a:lnTo>
                  <a:pt x="2458378" y="2496"/>
                </a:lnTo>
                <a:lnTo>
                  <a:pt x="2445956" y="1"/>
                </a:lnTo>
                <a:close/>
              </a:path>
              <a:path w="2859404" h="63500">
                <a:moveTo>
                  <a:pt x="2573020" y="1"/>
                </a:moveTo>
                <a:lnTo>
                  <a:pt x="2560661" y="2496"/>
                </a:lnTo>
                <a:lnTo>
                  <a:pt x="2550569" y="9300"/>
                </a:lnTo>
                <a:lnTo>
                  <a:pt x="2543765" y="19392"/>
                </a:lnTo>
                <a:lnTo>
                  <a:pt x="2541270" y="31751"/>
                </a:lnTo>
                <a:lnTo>
                  <a:pt x="2543765" y="44109"/>
                </a:lnTo>
                <a:lnTo>
                  <a:pt x="2550569" y="54201"/>
                </a:lnTo>
                <a:lnTo>
                  <a:pt x="2560661" y="61006"/>
                </a:lnTo>
                <a:lnTo>
                  <a:pt x="2573083" y="63501"/>
                </a:lnTo>
                <a:lnTo>
                  <a:pt x="2585441" y="61006"/>
                </a:lnTo>
                <a:lnTo>
                  <a:pt x="2595534" y="54201"/>
                </a:lnTo>
                <a:lnTo>
                  <a:pt x="2602338" y="44109"/>
                </a:lnTo>
                <a:lnTo>
                  <a:pt x="2604833" y="31751"/>
                </a:lnTo>
                <a:lnTo>
                  <a:pt x="2602338" y="19392"/>
                </a:lnTo>
                <a:lnTo>
                  <a:pt x="2595534" y="9300"/>
                </a:lnTo>
                <a:lnTo>
                  <a:pt x="2585441" y="2496"/>
                </a:lnTo>
                <a:lnTo>
                  <a:pt x="2573020" y="1"/>
                </a:lnTo>
                <a:close/>
              </a:path>
              <a:path w="2859404" h="63500">
                <a:moveTo>
                  <a:pt x="2700083" y="1"/>
                </a:moveTo>
                <a:lnTo>
                  <a:pt x="2687725" y="2496"/>
                </a:lnTo>
                <a:lnTo>
                  <a:pt x="2677632" y="9300"/>
                </a:lnTo>
                <a:lnTo>
                  <a:pt x="2670828" y="19392"/>
                </a:lnTo>
                <a:lnTo>
                  <a:pt x="2668333" y="31751"/>
                </a:lnTo>
                <a:lnTo>
                  <a:pt x="2670828" y="44109"/>
                </a:lnTo>
                <a:lnTo>
                  <a:pt x="2677632" y="54201"/>
                </a:lnTo>
                <a:lnTo>
                  <a:pt x="2687725" y="61006"/>
                </a:lnTo>
                <a:lnTo>
                  <a:pt x="2700147" y="63501"/>
                </a:lnTo>
                <a:lnTo>
                  <a:pt x="2712505" y="61006"/>
                </a:lnTo>
                <a:lnTo>
                  <a:pt x="2722597" y="54201"/>
                </a:lnTo>
                <a:lnTo>
                  <a:pt x="2729401" y="44109"/>
                </a:lnTo>
                <a:lnTo>
                  <a:pt x="2731897" y="31751"/>
                </a:lnTo>
                <a:lnTo>
                  <a:pt x="2729401" y="19392"/>
                </a:lnTo>
                <a:lnTo>
                  <a:pt x="2722597" y="9300"/>
                </a:lnTo>
                <a:lnTo>
                  <a:pt x="2712505" y="2496"/>
                </a:lnTo>
                <a:lnTo>
                  <a:pt x="2700083" y="1"/>
                </a:lnTo>
                <a:close/>
              </a:path>
              <a:path w="2859404" h="63500">
                <a:moveTo>
                  <a:pt x="2827147" y="1"/>
                </a:moveTo>
                <a:lnTo>
                  <a:pt x="2814788" y="2496"/>
                </a:lnTo>
                <a:lnTo>
                  <a:pt x="2804696" y="9300"/>
                </a:lnTo>
                <a:lnTo>
                  <a:pt x="2797892" y="19392"/>
                </a:lnTo>
                <a:lnTo>
                  <a:pt x="2795397" y="31751"/>
                </a:lnTo>
                <a:lnTo>
                  <a:pt x="2797892" y="44109"/>
                </a:lnTo>
                <a:lnTo>
                  <a:pt x="2804696" y="54201"/>
                </a:lnTo>
                <a:lnTo>
                  <a:pt x="2814788" y="61006"/>
                </a:lnTo>
                <a:lnTo>
                  <a:pt x="2827210" y="63501"/>
                </a:lnTo>
                <a:lnTo>
                  <a:pt x="2839568" y="61006"/>
                </a:lnTo>
                <a:lnTo>
                  <a:pt x="2849661" y="54201"/>
                </a:lnTo>
                <a:lnTo>
                  <a:pt x="2856465" y="44109"/>
                </a:lnTo>
                <a:lnTo>
                  <a:pt x="2858960" y="31751"/>
                </a:lnTo>
                <a:lnTo>
                  <a:pt x="2856465" y="19392"/>
                </a:lnTo>
                <a:lnTo>
                  <a:pt x="2849661" y="9300"/>
                </a:lnTo>
                <a:lnTo>
                  <a:pt x="2839568" y="2496"/>
                </a:lnTo>
                <a:lnTo>
                  <a:pt x="2827147" y="1"/>
                </a:lnTo>
                <a:close/>
              </a:path>
            </a:pathLst>
          </a:custGeom>
          <a:solidFill>
            <a:srgbClr val="007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90862" y="6095491"/>
            <a:ext cx="5187315" cy="388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sz="1200" b="1" dirty="0">
                <a:solidFill>
                  <a:srgbClr val="101820"/>
                </a:solidFill>
                <a:latin typeface="Arial"/>
                <a:cs typeface="Arial"/>
              </a:rPr>
              <a:t>Who</a:t>
            </a:r>
            <a:r>
              <a:rPr sz="1200" b="1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01820"/>
                </a:solidFill>
                <a:latin typeface="Arial"/>
                <a:cs typeface="Arial"/>
              </a:rPr>
              <a:t>are</a:t>
            </a:r>
            <a:r>
              <a:rPr sz="1200" b="1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01820"/>
                </a:solidFill>
                <a:latin typeface="Arial"/>
                <a:cs typeface="Arial"/>
              </a:rPr>
              <a:t>monitoring</a:t>
            </a:r>
            <a:r>
              <a:rPr sz="12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01820"/>
                </a:solidFill>
                <a:latin typeface="Arial"/>
                <a:cs typeface="Arial"/>
              </a:rPr>
              <a:t>personnel?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0"/>
              </a:lnSpc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Personnel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are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Blackline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Live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Safety</a:t>
            </a:r>
            <a:r>
              <a:rPr sz="1200" spc="-7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Agents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or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your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own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monitoring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team.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2538" y="6141211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101820"/>
                </a:solidFill>
                <a:latin typeface="Arial"/>
                <a:cs typeface="Arial"/>
              </a:rPr>
              <a:t>?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97780" y="6109685"/>
            <a:ext cx="369570" cy="369570"/>
          </a:xfrm>
          <a:custGeom>
            <a:avLst/>
            <a:gdLst/>
            <a:ahLst/>
            <a:cxnLst/>
            <a:rect l="l" t="t" r="r" b="b"/>
            <a:pathLst>
              <a:path w="369569" h="369570">
                <a:moveTo>
                  <a:pt x="0" y="184666"/>
                </a:moveTo>
                <a:lnTo>
                  <a:pt x="6596" y="135574"/>
                </a:lnTo>
                <a:lnTo>
                  <a:pt x="25212" y="91461"/>
                </a:lnTo>
                <a:lnTo>
                  <a:pt x="54087" y="54087"/>
                </a:lnTo>
                <a:lnTo>
                  <a:pt x="91461" y="25212"/>
                </a:lnTo>
                <a:lnTo>
                  <a:pt x="135574" y="6596"/>
                </a:lnTo>
                <a:lnTo>
                  <a:pt x="184666" y="0"/>
                </a:lnTo>
                <a:lnTo>
                  <a:pt x="233757" y="6596"/>
                </a:lnTo>
                <a:lnTo>
                  <a:pt x="277870" y="25212"/>
                </a:lnTo>
                <a:lnTo>
                  <a:pt x="315244" y="54087"/>
                </a:lnTo>
                <a:lnTo>
                  <a:pt x="344119" y="91461"/>
                </a:lnTo>
                <a:lnTo>
                  <a:pt x="362735" y="135574"/>
                </a:lnTo>
                <a:lnTo>
                  <a:pt x="369332" y="184666"/>
                </a:lnTo>
                <a:lnTo>
                  <a:pt x="362735" y="233757"/>
                </a:lnTo>
                <a:lnTo>
                  <a:pt x="344119" y="277870"/>
                </a:lnTo>
                <a:lnTo>
                  <a:pt x="315244" y="315244"/>
                </a:lnTo>
                <a:lnTo>
                  <a:pt x="277870" y="344119"/>
                </a:lnTo>
                <a:lnTo>
                  <a:pt x="233757" y="362735"/>
                </a:lnTo>
                <a:lnTo>
                  <a:pt x="184666" y="369332"/>
                </a:lnTo>
                <a:lnTo>
                  <a:pt x="135574" y="362735"/>
                </a:lnTo>
                <a:lnTo>
                  <a:pt x="91461" y="344119"/>
                </a:lnTo>
                <a:lnTo>
                  <a:pt x="54087" y="315244"/>
                </a:lnTo>
                <a:lnTo>
                  <a:pt x="25212" y="277870"/>
                </a:lnTo>
                <a:lnTo>
                  <a:pt x="6596" y="233757"/>
                </a:lnTo>
                <a:lnTo>
                  <a:pt x="0" y="184666"/>
                </a:lnTo>
                <a:close/>
              </a:path>
            </a:pathLst>
          </a:custGeom>
          <a:ln w="28575">
            <a:solidFill>
              <a:srgbClr val="A61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35935" y="5172455"/>
            <a:ext cx="326136" cy="3261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87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1"/>
                </a:lnTo>
              </a:path>
            </a:pathLst>
          </a:custGeom>
          <a:ln w="6350">
            <a:solidFill>
              <a:srgbClr val="A61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YELLOW</a:t>
            </a:r>
            <a:r>
              <a:rPr spc="-30" dirty="0"/>
              <a:t> </a:t>
            </a:r>
            <a:r>
              <a:rPr spc="-25" dirty="0"/>
              <a:t>WARNING</a:t>
            </a:r>
            <a:r>
              <a:rPr spc="-125" dirty="0"/>
              <a:t> </a:t>
            </a:r>
            <a:r>
              <a:rPr spc="-10" dirty="0"/>
              <a:t>ALARM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91447" y="3928950"/>
            <a:ext cx="5019040" cy="2293620"/>
          </a:xfrm>
          <a:prstGeom prst="rect">
            <a:avLst/>
          </a:prstGeom>
          <a:ln w="28575">
            <a:solidFill>
              <a:srgbClr val="FFCD00"/>
            </a:solidFill>
          </a:ln>
        </p:spPr>
        <p:txBody>
          <a:bodyPr vert="horz" wrap="square" lIns="0" tIns="146050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1150"/>
              </a:spcBef>
            </a:pP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What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do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I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do?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1800">
              <a:latin typeface="Arial"/>
              <a:cs typeface="Arial"/>
            </a:endParaRPr>
          </a:p>
          <a:p>
            <a:pPr marL="229235" marR="2762250">
              <a:lnSpc>
                <a:spcPct val="99400"/>
              </a:lnSpc>
              <a:spcBef>
                <a:spcPts val="5"/>
              </a:spcBef>
            </a:pP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After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you’ve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01820"/>
                </a:solidFill>
                <a:latin typeface="Arial"/>
                <a:cs typeface="Arial"/>
              </a:rPr>
              <a:t>read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screen,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01820"/>
                </a:solidFill>
                <a:latin typeface="Arial"/>
                <a:cs typeface="Arial"/>
              </a:rPr>
              <a:t>press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8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hold</a:t>
            </a:r>
            <a:r>
              <a:rPr sz="18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8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up</a:t>
            </a:r>
            <a:r>
              <a:rPr sz="1800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down</a:t>
            </a:r>
            <a:r>
              <a:rPr sz="18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arrows</a:t>
            </a:r>
            <a:r>
              <a:rPr sz="18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101820"/>
                </a:solidFill>
                <a:latin typeface="Arial"/>
                <a:cs typeface="Arial"/>
              </a:rPr>
              <a:t>to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silence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01820"/>
                </a:solidFill>
                <a:latin typeface="Arial"/>
                <a:cs typeface="Arial"/>
              </a:rPr>
              <a:t>device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2510" y="2648203"/>
            <a:ext cx="988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New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 message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41457" y="1170263"/>
            <a:ext cx="2096770" cy="63500"/>
          </a:xfrm>
          <a:custGeom>
            <a:avLst/>
            <a:gdLst/>
            <a:ahLst/>
            <a:cxnLst/>
            <a:rect l="l" t="t" r="r" b="b"/>
            <a:pathLst>
              <a:path w="2096770" h="63500">
                <a:moveTo>
                  <a:pt x="31750" y="0"/>
                </a:moveTo>
                <a:lnTo>
                  <a:pt x="19391" y="2495"/>
                </a:lnTo>
                <a:lnTo>
                  <a:pt x="9299" y="9299"/>
                </a:lnTo>
                <a:lnTo>
                  <a:pt x="2495" y="19391"/>
                </a:lnTo>
                <a:lnTo>
                  <a:pt x="0" y="31750"/>
                </a:lnTo>
                <a:lnTo>
                  <a:pt x="2495" y="44108"/>
                </a:lnTo>
                <a:lnTo>
                  <a:pt x="9299" y="54200"/>
                </a:lnTo>
                <a:lnTo>
                  <a:pt x="19391" y="61004"/>
                </a:lnTo>
                <a:lnTo>
                  <a:pt x="31813" y="63500"/>
                </a:lnTo>
                <a:lnTo>
                  <a:pt x="44172" y="61004"/>
                </a:lnTo>
                <a:lnTo>
                  <a:pt x="54264" y="54200"/>
                </a:lnTo>
                <a:lnTo>
                  <a:pt x="61068" y="44108"/>
                </a:lnTo>
                <a:lnTo>
                  <a:pt x="63563" y="31750"/>
                </a:lnTo>
                <a:lnTo>
                  <a:pt x="61068" y="19391"/>
                </a:lnTo>
                <a:lnTo>
                  <a:pt x="54264" y="9299"/>
                </a:lnTo>
                <a:lnTo>
                  <a:pt x="44172" y="2495"/>
                </a:lnTo>
                <a:lnTo>
                  <a:pt x="31750" y="0"/>
                </a:lnTo>
                <a:close/>
              </a:path>
              <a:path w="2096770" h="63500">
                <a:moveTo>
                  <a:pt x="158813" y="0"/>
                </a:moveTo>
                <a:lnTo>
                  <a:pt x="146455" y="2495"/>
                </a:lnTo>
                <a:lnTo>
                  <a:pt x="136362" y="9299"/>
                </a:lnTo>
                <a:lnTo>
                  <a:pt x="129558" y="19391"/>
                </a:lnTo>
                <a:lnTo>
                  <a:pt x="127063" y="31750"/>
                </a:lnTo>
                <a:lnTo>
                  <a:pt x="129558" y="44108"/>
                </a:lnTo>
                <a:lnTo>
                  <a:pt x="136362" y="54200"/>
                </a:lnTo>
                <a:lnTo>
                  <a:pt x="146454" y="61004"/>
                </a:lnTo>
                <a:lnTo>
                  <a:pt x="158877" y="63500"/>
                </a:lnTo>
                <a:lnTo>
                  <a:pt x="171235" y="61004"/>
                </a:lnTo>
                <a:lnTo>
                  <a:pt x="181327" y="54200"/>
                </a:lnTo>
                <a:lnTo>
                  <a:pt x="188131" y="44108"/>
                </a:lnTo>
                <a:lnTo>
                  <a:pt x="190627" y="31750"/>
                </a:lnTo>
                <a:lnTo>
                  <a:pt x="188131" y="19391"/>
                </a:lnTo>
                <a:lnTo>
                  <a:pt x="181327" y="9299"/>
                </a:lnTo>
                <a:lnTo>
                  <a:pt x="171235" y="2495"/>
                </a:lnTo>
                <a:lnTo>
                  <a:pt x="158813" y="0"/>
                </a:lnTo>
                <a:close/>
              </a:path>
              <a:path w="2096770" h="63500">
                <a:moveTo>
                  <a:pt x="285877" y="0"/>
                </a:moveTo>
                <a:lnTo>
                  <a:pt x="273518" y="2495"/>
                </a:lnTo>
                <a:lnTo>
                  <a:pt x="263426" y="9299"/>
                </a:lnTo>
                <a:lnTo>
                  <a:pt x="256622" y="19391"/>
                </a:lnTo>
                <a:lnTo>
                  <a:pt x="254127" y="31750"/>
                </a:lnTo>
                <a:lnTo>
                  <a:pt x="256622" y="44108"/>
                </a:lnTo>
                <a:lnTo>
                  <a:pt x="263426" y="54200"/>
                </a:lnTo>
                <a:lnTo>
                  <a:pt x="273518" y="61004"/>
                </a:lnTo>
                <a:lnTo>
                  <a:pt x="285940" y="63500"/>
                </a:lnTo>
                <a:lnTo>
                  <a:pt x="298299" y="61004"/>
                </a:lnTo>
                <a:lnTo>
                  <a:pt x="308391" y="54200"/>
                </a:lnTo>
                <a:lnTo>
                  <a:pt x="315195" y="44108"/>
                </a:lnTo>
                <a:lnTo>
                  <a:pt x="317690" y="31750"/>
                </a:lnTo>
                <a:lnTo>
                  <a:pt x="315195" y="19391"/>
                </a:lnTo>
                <a:lnTo>
                  <a:pt x="308391" y="9299"/>
                </a:lnTo>
                <a:lnTo>
                  <a:pt x="298299" y="2495"/>
                </a:lnTo>
                <a:lnTo>
                  <a:pt x="285877" y="0"/>
                </a:lnTo>
                <a:close/>
              </a:path>
              <a:path w="2096770" h="63500">
                <a:moveTo>
                  <a:pt x="412940" y="0"/>
                </a:moveTo>
                <a:lnTo>
                  <a:pt x="400581" y="2495"/>
                </a:lnTo>
                <a:lnTo>
                  <a:pt x="390489" y="9299"/>
                </a:lnTo>
                <a:lnTo>
                  <a:pt x="383685" y="19391"/>
                </a:lnTo>
                <a:lnTo>
                  <a:pt x="381190" y="31750"/>
                </a:lnTo>
                <a:lnTo>
                  <a:pt x="383685" y="44108"/>
                </a:lnTo>
                <a:lnTo>
                  <a:pt x="390489" y="54200"/>
                </a:lnTo>
                <a:lnTo>
                  <a:pt x="400581" y="61004"/>
                </a:lnTo>
                <a:lnTo>
                  <a:pt x="413003" y="63500"/>
                </a:lnTo>
                <a:lnTo>
                  <a:pt x="425362" y="61004"/>
                </a:lnTo>
                <a:lnTo>
                  <a:pt x="435454" y="54200"/>
                </a:lnTo>
                <a:lnTo>
                  <a:pt x="442258" y="44108"/>
                </a:lnTo>
                <a:lnTo>
                  <a:pt x="444753" y="31750"/>
                </a:lnTo>
                <a:lnTo>
                  <a:pt x="442258" y="19391"/>
                </a:lnTo>
                <a:lnTo>
                  <a:pt x="435454" y="9299"/>
                </a:lnTo>
                <a:lnTo>
                  <a:pt x="425362" y="2495"/>
                </a:lnTo>
                <a:lnTo>
                  <a:pt x="412940" y="0"/>
                </a:lnTo>
                <a:close/>
              </a:path>
              <a:path w="2096770" h="63500">
                <a:moveTo>
                  <a:pt x="540003" y="0"/>
                </a:moveTo>
                <a:lnTo>
                  <a:pt x="527645" y="2495"/>
                </a:lnTo>
                <a:lnTo>
                  <a:pt x="517553" y="9299"/>
                </a:lnTo>
                <a:lnTo>
                  <a:pt x="510748" y="19391"/>
                </a:lnTo>
                <a:lnTo>
                  <a:pt x="508253" y="31750"/>
                </a:lnTo>
                <a:lnTo>
                  <a:pt x="510748" y="44108"/>
                </a:lnTo>
                <a:lnTo>
                  <a:pt x="517553" y="54200"/>
                </a:lnTo>
                <a:lnTo>
                  <a:pt x="527645" y="61004"/>
                </a:lnTo>
                <a:lnTo>
                  <a:pt x="540067" y="63500"/>
                </a:lnTo>
                <a:lnTo>
                  <a:pt x="552425" y="61004"/>
                </a:lnTo>
                <a:lnTo>
                  <a:pt x="562517" y="54200"/>
                </a:lnTo>
                <a:lnTo>
                  <a:pt x="569322" y="44108"/>
                </a:lnTo>
                <a:lnTo>
                  <a:pt x="571817" y="31750"/>
                </a:lnTo>
                <a:lnTo>
                  <a:pt x="569322" y="19391"/>
                </a:lnTo>
                <a:lnTo>
                  <a:pt x="562517" y="9299"/>
                </a:lnTo>
                <a:lnTo>
                  <a:pt x="552425" y="2495"/>
                </a:lnTo>
                <a:lnTo>
                  <a:pt x="540003" y="0"/>
                </a:lnTo>
                <a:close/>
              </a:path>
              <a:path w="2096770" h="63500">
                <a:moveTo>
                  <a:pt x="667067" y="0"/>
                </a:moveTo>
                <a:lnTo>
                  <a:pt x="654708" y="2495"/>
                </a:lnTo>
                <a:lnTo>
                  <a:pt x="644616" y="9299"/>
                </a:lnTo>
                <a:lnTo>
                  <a:pt x="637812" y="19391"/>
                </a:lnTo>
                <a:lnTo>
                  <a:pt x="635317" y="31750"/>
                </a:lnTo>
                <a:lnTo>
                  <a:pt x="637812" y="44108"/>
                </a:lnTo>
                <a:lnTo>
                  <a:pt x="644616" y="54200"/>
                </a:lnTo>
                <a:lnTo>
                  <a:pt x="654708" y="61004"/>
                </a:lnTo>
                <a:lnTo>
                  <a:pt x="667130" y="63500"/>
                </a:lnTo>
                <a:lnTo>
                  <a:pt x="679489" y="61004"/>
                </a:lnTo>
                <a:lnTo>
                  <a:pt x="689581" y="54200"/>
                </a:lnTo>
                <a:lnTo>
                  <a:pt x="696385" y="44108"/>
                </a:lnTo>
                <a:lnTo>
                  <a:pt x="698880" y="31750"/>
                </a:lnTo>
                <a:lnTo>
                  <a:pt x="696385" y="19391"/>
                </a:lnTo>
                <a:lnTo>
                  <a:pt x="689581" y="9299"/>
                </a:lnTo>
                <a:lnTo>
                  <a:pt x="679489" y="2495"/>
                </a:lnTo>
                <a:lnTo>
                  <a:pt x="667067" y="0"/>
                </a:lnTo>
                <a:close/>
              </a:path>
              <a:path w="2096770" h="63500">
                <a:moveTo>
                  <a:pt x="794130" y="0"/>
                </a:moveTo>
                <a:lnTo>
                  <a:pt x="781772" y="2495"/>
                </a:lnTo>
                <a:lnTo>
                  <a:pt x="771680" y="9299"/>
                </a:lnTo>
                <a:lnTo>
                  <a:pt x="764875" y="19391"/>
                </a:lnTo>
                <a:lnTo>
                  <a:pt x="762380" y="31750"/>
                </a:lnTo>
                <a:lnTo>
                  <a:pt x="764875" y="44108"/>
                </a:lnTo>
                <a:lnTo>
                  <a:pt x="771680" y="54200"/>
                </a:lnTo>
                <a:lnTo>
                  <a:pt x="781772" y="61004"/>
                </a:lnTo>
                <a:lnTo>
                  <a:pt x="794194" y="63500"/>
                </a:lnTo>
                <a:lnTo>
                  <a:pt x="806552" y="61004"/>
                </a:lnTo>
                <a:lnTo>
                  <a:pt x="816644" y="54200"/>
                </a:lnTo>
                <a:lnTo>
                  <a:pt x="823449" y="44108"/>
                </a:lnTo>
                <a:lnTo>
                  <a:pt x="825944" y="31750"/>
                </a:lnTo>
                <a:lnTo>
                  <a:pt x="823449" y="19391"/>
                </a:lnTo>
                <a:lnTo>
                  <a:pt x="816644" y="9299"/>
                </a:lnTo>
                <a:lnTo>
                  <a:pt x="806552" y="2495"/>
                </a:lnTo>
                <a:lnTo>
                  <a:pt x="794130" y="0"/>
                </a:lnTo>
                <a:close/>
              </a:path>
              <a:path w="2096770" h="63500">
                <a:moveTo>
                  <a:pt x="921194" y="0"/>
                </a:moveTo>
                <a:lnTo>
                  <a:pt x="908835" y="2495"/>
                </a:lnTo>
                <a:lnTo>
                  <a:pt x="898743" y="9299"/>
                </a:lnTo>
                <a:lnTo>
                  <a:pt x="891939" y="19391"/>
                </a:lnTo>
                <a:lnTo>
                  <a:pt x="889444" y="31750"/>
                </a:lnTo>
                <a:lnTo>
                  <a:pt x="891939" y="44108"/>
                </a:lnTo>
                <a:lnTo>
                  <a:pt x="898743" y="54200"/>
                </a:lnTo>
                <a:lnTo>
                  <a:pt x="908835" y="61004"/>
                </a:lnTo>
                <a:lnTo>
                  <a:pt x="921257" y="63500"/>
                </a:lnTo>
                <a:lnTo>
                  <a:pt x="933616" y="61004"/>
                </a:lnTo>
                <a:lnTo>
                  <a:pt x="943708" y="54200"/>
                </a:lnTo>
                <a:lnTo>
                  <a:pt x="950512" y="44108"/>
                </a:lnTo>
                <a:lnTo>
                  <a:pt x="953007" y="31750"/>
                </a:lnTo>
                <a:lnTo>
                  <a:pt x="950512" y="19391"/>
                </a:lnTo>
                <a:lnTo>
                  <a:pt x="943708" y="9299"/>
                </a:lnTo>
                <a:lnTo>
                  <a:pt x="933616" y="2495"/>
                </a:lnTo>
                <a:lnTo>
                  <a:pt x="921194" y="0"/>
                </a:lnTo>
                <a:close/>
              </a:path>
              <a:path w="2096770" h="63500">
                <a:moveTo>
                  <a:pt x="1048257" y="0"/>
                </a:moveTo>
                <a:lnTo>
                  <a:pt x="1035899" y="2495"/>
                </a:lnTo>
                <a:lnTo>
                  <a:pt x="1025807" y="9299"/>
                </a:lnTo>
                <a:lnTo>
                  <a:pt x="1019002" y="19391"/>
                </a:lnTo>
                <a:lnTo>
                  <a:pt x="1016507" y="31750"/>
                </a:lnTo>
                <a:lnTo>
                  <a:pt x="1019002" y="44108"/>
                </a:lnTo>
                <a:lnTo>
                  <a:pt x="1025807" y="54200"/>
                </a:lnTo>
                <a:lnTo>
                  <a:pt x="1035899" y="61004"/>
                </a:lnTo>
                <a:lnTo>
                  <a:pt x="1048321" y="63500"/>
                </a:lnTo>
                <a:lnTo>
                  <a:pt x="1060679" y="61004"/>
                </a:lnTo>
                <a:lnTo>
                  <a:pt x="1070771" y="54200"/>
                </a:lnTo>
                <a:lnTo>
                  <a:pt x="1077576" y="44108"/>
                </a:lnTo>
                <a:lnTo>
                  <a:pt x="1080071" y="31750"/>
                </a:lnTo>
                <a:lnTo>
                  <a:pt x="1077576" y="19391"/>
                </a:lnTo>
                <a:lnTo>
                  <a:pt x="1070771" y="9299"/>
                </a:lnTo>
                <a:lnTo>
                  <a:pt x="1060679" y="2495"/>
                </a:lnTo>
                <a:lnTo>
                  <a:pt x="1048257" y="0"/>
                </a:lnTo>
                <a:close/>
              </a:path>
              <a:path w="2096770" h="63500">
                <a:moveTo>
                  <a:pt x="1175321" y="0"/>
                </a:moveTo>
                <a:lnTo>
                  <a:pt x="1162962" y="2495"/>
                </a:lnTo>
                <a:lnTo>
                  <a:pt x="1152870" y="9299"/>
                </a:lnTo>
                <a:lnTo>
                  <a:pt x="1146066" y="19391"/>
                </a:lnTo>
                <a:lnTo>
                  <a:pt x="1143571" y="31750"/>
                </a:lnTo>
                <a:lnTo>
                  <a:pt x="1146066" y="44108"/>
                </a:lnTo>
                <a:lnTo>
                  <a:pt x="1152870" y="54200"/>
                </a:lnTo>
                <a:lnTo>
                  <a:pt x="1162962" y="61004"/>
                </a:lnTo>
                <a:lnTo>
                  <a:pt x="1175384" y="63500"/>
                </a:lnTo>
                <a:lnTo>
                  <a:pt x="1187743" y="61004"/>
                </a:lnTo>
                <a:lnTo>
                  <a:pt x="1197835" y="54200"/>
                </a:lnTo>
                <a:lnTo>
                  <a:pt x="1204639" y="44108"/>
                </a:lnTo>
                <a:lnTo>
                  <a:pt x="1207134" y="31750"/>
                </a:lnTo>
                <a:lnTo>
                  <a:pt x="1204639" y="19391"/>
                </a:lnTo>
                <a:lnTo>
                  <a:pt x="1197835" y="9299"/>
                </a:lnTo>
                <a:lnTo>
                  <a:pt x="1187743" y="2495"/>
                </a:lnTo>
                <a:lnTo>
                  <a:pt x="1175321" y="0"/>
                </a:lnTo>
                <a:close/>
              </a:path>
              <a:path w="2096770" h="63500">
                <a:moveTo>
                  <a:pt x="1302384" y="0"/>
                </a:moveTo>
                <a:lnTo>
                  <a:pt x="1290026" y="2495"/>
                </a:lnTo>
                <a:lnTo>
                  <a:pt x="1279934" y="9299"/>
                </a:lnTo>
                <a:lnTo>
                  <a:pt x="1273129" y="19391"/>
                </a:lnTo>
                <a:lnTo>
                  <a:pt x="1270634" y="31750"/>
                </a:lnTo>
                <a:lnTo>
                  <a:pt x="1273129" y="44108"/>
                </a:lnTo>
                <a:lnTo>
                  <a:pt x="1279934" y="54200"/>
                </a:lnTo>
                <a:lnTo>
                  <a:pt x="1290026" y="61004"/>
                </a:lnTo>
                <a:lnTo>
                  <a:pt x="1302448" y="63500"/>
                </a:lnTo>
                <a:lnTo>
                  <a:pt x="1314806" y="61004"/>
                </a:lnTo>
                <a:lnTo>
                  <a:pt x="1324898" y="54200"/>
                </a:lnTo>
                <a:lnTo>
                  <a:pt x="1331703" y="44108"/>
                </a:lnTo>
                <a:lnTo>
                  <a:pt x="1334198" y="31750"/>
                </a:lnTo>
                <a:lnTo>
                  <a:pt x="1331703" y="19391"/>
                </a:lnTo>
                <a:lnTo>
                  <a:pt x="1324898" y="9299"/>
                </a:lnTo>
                <a:lnTo>
                  <a:pt x="1314806" y="2495"/>
                </a:lnTo>
                <a:lnTo>
                  <a:pt x="1302384" y="0"/>
                </a:lnTo>
                <a:close/>
              </a:path>
              <a:path w="2096770" h="63500">
                <a:moveTo>
                  <a:pt x="1429448" y="0"/>
                </a:moveTo>
                <a:lnTo>
                  <a:pt x="1417089" y="2495"/>
                </a:lnTo>
                <a:lnTo>
                  <a:pt x="1406997" y="9299"/>
                </a:lnTo>
                <a:lnTo>
                  <a:pt x="1400193" y="19391"/>
                </a:lnTo>
                <a:lnTo>
                  <a:pt x="1397698" y="31750"/>
                </a:lnTo>
                <a:lnTo>
                  <a:pt x="1400193" y="44108"/>
                </a:lnTo>
                <a:lnTo>
                  <a:pt x="1406997" y="54200"/>
                </a:lnTo>
                <a:lnTo>
                  <a:pt x="1417089" y="61004"/>
                </a:lnTo>
                <a:lnTo>
                  <a:pt x="1429511" y="63500"/>
                </a:lnTo>
                <a:lnTo>
                  <a:pt x="1441870" y="61004"/>
                </a:lnTo>
                <a:lnTo>
                  <a:pt x="1451962" y="54200"/>
                </a:lnTo>
                <a:lnTo>
                  <a:pt x="1458766" y="44108"/>
                </a:lnTo>
                <a:lnTo>
                  <a:pt x="1461261" y="31750"/>
                </a:lnTo>
                <a:lnTo>
                  <a:pt x="1458766" y="19391"/>
                </a:lnTo>
                <a:lnTo>
                  <a:pt x="1451962" y="9299"/>
                </a:lnTo>
                <a:lnTo>
                  <a:pt x="1441870" y="2495"/>
                </a:lnTo>
                <a:lnTo>
                  <a:pt x="1429448" y="0"/>
                </a:lnTo>
                <a:close/>
              </a:path>
              <a:path w="2096770" h="63500">
                <a:moveTo>
                  <a:pt x="1556511" y="0"/>
                </a:moveTo>
                <a:lnTo>
                  <a:pt x="1544153" y="2495"/>
                </a:lnTo>
                <a:lnTo>
                  <a:pt x="1534061" y="9299"/>
                </a:lnTo>
                <a:lnTo>
                  <a:pt x="1527256" y="19391"/>
                </a:lnTo>
                <a:lnTo>
                  <a:pt x="1524761" y="31750"/>
                </a:lnTo>
                <a:lnTo>
                  <a:pt x="1527256" y="44109"/>
                </a:lnTo>
                <a:lnTo>
                  <a:pt x="1534061" y="54201"/>
                </a:lnTo>
                <a:lnTo>
                  <a:pt x="1544153" y="61005"/>
                </a:lnTo>
                <a:lnTo>
                  <a:pt x="1556575" y="63500"/>
                </a:lnTo>
                <a:lnTo>
                  <a:pt x="1568933" y="61005"/>
                </a:lnTo>
                <a:lnTo>
                  <a:pt x="1579025" y="54201"/>
                </a:lnTo>
                <a:lnTo>
                  <a:pt x="1585830" y="44109"/>
                </a:lnTo>
                <a:lnTo>
                  <a:pt x="1588325" y="31750"/>
                </a:lnTo>
                <a:lnTo>
                  <a:pt x="1585830" y="19391"/>
                </a:lnTo>
                <a:lnTo>
                  <a:pt x="1579025" y="9299"/>
                </a:lnTo>
                <a:lnTo>
                  <a:pt x="1568933" y="2495"/>
                </a:lnTo>
                <a:lnTo>
                  <a:pt x="1556511" y="0"/>
                </a:lnTo>
                <a:close/>
              </a:path>
              <a:path w="2096770" h="63500">
                <a:moveTo>
                  <a:pt x="1683575" y="0"/>
                </a:moveTo>
                <a:lnTo>
                  <a:pt x="1671216" y="2495"/>
                </a:lnTo>
                <a:lnTo>
                  <a:pt x="1661124" y="9299"/>
                </a:lnTo>
                <a:lnTo>
                  <a:pt x="1654320" y="19391"/>
                </a:lnTo>
                <a:lnTo>
                  <a:pt x="1651825" y="31750"/>
                </a:lnTo>
                <a:lnTo>
                  <a:pt x="1654320" y="44109"/>
                </a:lnTo>
                <a:lnTo>
                  <a:pt x="1661124" y="54201"/>
                </a:lnTo>
                <a:lnTo>
                  <a:pt x="1671216" y="61005"/>
                </a:lnTo>
                <a:lnTo>
                  <a:pt x="1683638" y="63500"/>
                </a:lnTo>
                <a:lnTo>
                  <a:pt x="1695997" y="61005"/>
                </a:lnTo>
                <a:lnTo>
                  <a:pt x="1706089" y="54201"/>
                </a:lnTo>
                <a:lnTo>
                  <a:pt x="1712893" y="44109"/>
                </a:lnTo>
                <a:lnTo>
                  <a:pt x="1715388" y="31750"/>
                </a:lnTo>
                <a:lnTo>
                  <a:pt x="1712893" y="19391"/>
                </a:lnTo>
                <a:lnTo>
                  <a:pt x="1706089" y="9299"/>
                </a:lnTo>
                <a:lnTo>
                  <a:pt x="1695997" y="2495"/>
                </a:lnTo>
                <a:lnTo>
                  <a:pt x="1683575" y="0"/>
                </a:lnTo>
                <a:close/>
              </a:path>
              <a:path w="2096770" h="63500">
                <a:moveTo>
                  <a:pt x="1810638" y="0"/>
                </a:moveTo>
                <a:lnTo>
                  <a:pt x="1798280" y="2495"/>
                </a:lnTo>
                <a:lnTo>
                  <a:pt x="1788187" y="9299"/>
                </a:lnTo>
                <a:lnTo>
                  <a:pt x="1781383" y="19392"/>
                </a:lnTo>
                <a:lnTo>
                  <a:pt x="1778888" y="31751"/>
                </a:lnTo>
                <a:lnTo>
                  <a:pt x="1781384" y="44109"/>
                </a:lnTo>
                <a:lnTo>
                  <a:pt x="1788188" y="54201"/>
                </a:lnTo>
                <a:lnTo>
                  <a:pt x="1798280" y="61005"/>
                </a:lnTo>
                <a:lnTo>
                  <a:pt x="1810702" y="63500"/>
                </a:lnTo>
                <a:lnTo>
                  <a:pt x="1823060" y="61005"/>
                </a:lnTo>
                <a:lnTo>
                  <a:pt x="1833152" y="54201"/>
                </a:lnTo>
                <a:lnTo>
                  <a:pt x="1839957" y="44109"/>
                </a:lnTo>
                <a:lnTo>
                  <a:pt x="1842452" y="31751"/>
                </a:lnTo>
                <a:lnTo>
                  <a:pt x="1839957" y="19392"/>
                </a:lnTo>
                <a:lnTo>
                  <a:pt x="1833152" y="9299"/>
                </a:lnTo>
                <a:lnTo>
                  <a:pt x="1823060" y="2495"/>
                </a:lnTo>
                <a:lnTo>
                  <a:pt x="1810638" y="0"/>
                </a:lnTo>
                <a:close/>
              </a:path>
              <a:path w="2096770" h="63500">
                <a:moveTo>
                  <a:pt x="1937702" y="1"/>
                </a:moveTo>
                <a:lnTo>
                  <a:pt x="1925343" y="2496"/>
                </a:lnTo>
                <a:lnTo>
                  <a:pt x="1915251" y="9300"/>
                </a:lnTo>
                <a:lnTo>
                  <a:pt x="1908447" y="19392"/>
                </a:lnTo>
                <a:lnTo>
                  <a:pt x="1905952" y="31751"/>
                </a:lnTo>
                <a:lnTo>
                  <a:pt x="1908447" y="44109"/>
                </a:lnTo>
                <a:lnTo>
                  <a:pt x="1915251" y="54201"/>
                </a:lnTo>
                <a:lnTo>
                  <a:pt x="1925343" y="61006"/>
                </a:lnTo>
                <a:lnTo>
                  <a:pt x="1937765" y="63501"/>
                </a:lnTo>
                <a:lnTo>
                  <a:pt x="1950124" y="61006"/>
                </a:lnTo>
                <a:lnTo>
                  <a:pt x="1960216" y="54201"/>
                </a:lnTo>
                <a:lnTo>
                  <a:pt x="1967020" y="44109"/>
                </a:lnTo>
                <a:lnTo>
                  <a:pt x="1969515" y="31751"/>
                </a:lnTo>
                <a:lnTo>
                  <a:pt x="1967020" y="19392"/>
                </a:lnTo>
                <a:lnTo>
                  <a:pt x="1960216" y="9300"/>
                </a:lnTo>
                <a:lnTo>
                  <a:pt x="1950124" y="2496"/>
                </a:lnTo>
                <a:lnTo>
                  <a:pt x="1937702" y="1"/>
                </a:lnTo>
                <a:close/>
              </a:path>
              <a:path w="2096770" h="63500">
                <a:moveTo>
                  <a:pt x="2064765" y="1"/>
                </a:moveTo>
                <a:lnTo>
                  <a:pt x="2052407" y="2496"/>
                </a:lnTo>
                <a:lnTo>
                  <a:pt x="2042315" y="9300"/>
                </a:lnTo>
                <a:lnTo>
                  <a:pt x="2035510" y="19392"/>
                </a:lnTo>
                <a:lnTo>
                  <a:pt x="2033015" y="31751"/>
                </a:lnTo>
                <a:lnTo>
                  <a:pt x="2035510" y="44109"/>
                </a:lnTo>
                <a:lnTo>
                  <a:pt x="2042315" y="54201"/>
                </a:lnTo>
                <a:lnTo>
                  <a:pt x="2052407" y="61006"/>
                </a:lnTo>
                <a:lnTo>
                  <a:pt x="2064829" y="63501"/>
                </a:lnTo>
                <a:lnTo>
                  <a:pt x="2077187" y="61006"/>
                </a:lnTo>
                <a:lnTo>
                  <a:pt x="2087279" y="54201"/>
                </a:lnTo>
                <a:lnTo>
                  <a:pt x="2094084" y="44109"/>
                </a:lnTo>
                <a:lnTo>
                  <a:pt x="2096579" y="31751"/>
                </a:lnTo>
                <a:lnTo>
                  <a:pt x="2094084" y="19392"/>
                </a:lnTo>
                <a:lnTo>
                  <a:pt x="2087279" y="9300"/>
                </a:lnTo>
                <a:lnTo>
                  <a:pt x="2077187" y="2496"/>
                </a:lnTo>
                <a:lnTo>
                  <a:pt x="2064765" y="1"/>
                </a:lnTo>
                <a:close/>
              </a:path>
            </a:pathLst>
          </a:custGeom>
          <a:solidFill>
            <a:srgbClr val="FFC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53742" y="1051052"/>
            <a:ext cx="3053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CD00"/>
                </a:solidFill>
                <a:latin typeface="Arial"/>
                <a:cs typeface="Arial"/>
              </a:rPr>
              <a:t>YELLOW</a:t>
            </a:r>
            <a:r>
              <a:rPr sz="1800" b="1" spc="-80" dirty="0">
                <a:solidFill>
                  <a:srgbClr val="FFCD0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CD00"/>
                </a:solidFill>
                <a:latin typeface="Arial"/>
                <a:cs typeface="Arial"/>
              </a:rPr>
              <a:t>WARNING</a:t>
            </a:r>
            <a:r>
              <a:rPr sz="1800" b="1" spc="-100" dirty="0">
                <a:solidFill>
                  <a:srgbClr val="FFCD0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CD00"/>
                </a:solidFill>
                <a:latin typeface="Arial"/>
                <a:cs typeface="Arial"/>
              </a:rPr>
              <a:t>ALARM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84460" y="1170263"/>
            <a:ext cx="2096770" cy="63500"/>
          </a:xfrm>
          <a:custGeom>
            <a:avLst/>
            <a:gdLst/>
            <a:ahLst/>
            <a:cxnLst/>
            <a:rect l="l" t="t" r="r" b="b"/>
            <a:pathLst>
              <a:path w="2096770" h="63500">
                <a:moveTo>
                  <a:pt x="31750" y="0"/>
                </a:moveTo>
                <a:lnTo>
                  <a:pt x="19391" y="2495"/>
                </a:lnTo>
                <a:lnTo>
                  <a:pt x="9299" y="9299"/>
                </a:lnTo>
                <a:lnTo>
                  <a:pt x="2495" y="19391"/>
                </a:lnTo>
                <a:lnTo>
                  <a:pt x="0" y="31750"/>
                </a:lnTo>
                <a:lnTo>
                  <a:pt x="2495" y="44108"/>
                </a:lnTo>
                <a:lnTo>
                  <a:pt x="9299" y="54200"/>
                </a:lnTo>
                <a:lnTo>
                  <a:pt x="19391" y="61004"/>
                </a:lnTo>
                <a:lnTo>
                  <a:pt x="31813" y="63500"/>
                </a:lnTo>
                <a:lnTo>
                  <a:pt x="44171" y="61004"/>
                </a:lnTo>
                <a:lnTo>
                  <a:pt x="54264" y="54200"/>
                </a:lnTo>
                <a:lnTo>
                  <a:pt x="61068" y="44108"/>
                </a:lnTo>
                <a:lnTo>
                  <a:pt x="63563" y="31750"/>
                </a:lnTo>
                <a:lnTo>
                  <a:pt x="61068" y="19391"/>
                </a:lnTo>
                <a:lnTo>
                  <a:pt x="54264" y="9299"/>
                </a:lnTo>
                <a:lnTo>
                  <a:pt x="44171" y="2495"/>
                </a:lnTo>
                <a:lnTo>
                  <a:pt x="31750" y="0"/>
                </a:lnTo>
                <a:close/>
              </a:path>
              <a:path w="2096770" h="63500">
                <a:moveTo>
                  <a:pt x="158813" y="0"/>
                </a:moveTo>
                <a:lnTo>
                  <a:pt x="146455" y="2495"/>
                </a:lnTo>
                <a:lnTo>
                  <a:pt x="136362" y="9299"/>
                </a:lnTo>
                <a:lnTo>
                  <a:pt x="129558" y="19391"/>
                </a:lnTo>
                <a:lnTo>
                  <a:pt x="127063" y="31750"/>
                </a:lnTo>
                <a:lnTo>
                  <a:pt x="129558" y="44108"/>
                </a:lnTo>
                <a:lnTo>
                  <a:pt x="136362" y="54200"/>
                </a:lnTo>
                <a:lnTo>
                  <a:pt x="146455" y="61004"/>
                </a:lnTo>
                <a:lnTo>
                  <a:pt x="158876" y="63500"/>
                </a:lnTo>
                <a:lnTo>
                  <a:pt x="171235" y="61004"/>
                </a:lnTo>
                <a:lnTo>
                  <a:pt x="181327" y="54200"/>
                </a:lnTo>
                <a:lnTo>
                  <a:pt x="188131" y="44108"/>
                </a:lnTo>
                <a:lnTo>
                  <a:pt x="190626" y="31750"/>
                </a:lnTo>
                <a:lnTo>
                  <a:pt x="188131" y="19391"/>
                </a:lnTo>
                <a:lnTo>
                  <a:pt x="181327" y="9299"/>
                </a:lnTo>
                <a:lnTo>
                  <a:pt x="171235" y="2495"/>
                </a:lnTo>
                <a:lnTo>
                  <a:pt x="158813" y="0"/>
                </a:lnTo>
                <a:close/>
              </a:path>
              <a:path w="2096770" h="63500">
                <a:moveTo>
                  <a:pt x="285876" y="0"/>
                </a:moveTo>
                <a:lnTo>
                  <a:pt x="273518" y="2495"/>
                </a:lnTo>
                <a:lnTo>
                  <a:pt x="263426" y="9299"/>
                </a:lnTo>
                <a:lnTo>
                  <a:pt x="256622" y="19391"/>
                </a:lnTo>
                <a:lnTo>
                  <a:pt x="254126" y="31750"/>
                </a:lnTo>
                <a:lnTo>
                  <a:pt x="256622" y="44108"/>
                </a:lnTo>
                <a:lnTo>
                  <a:pt x="263426" y="54200"/>
                </a:lnTo>
                <a:lnTo>
                  <a:pt x="273518" y="61004"/>
                </a:lnTo>
                <a:lnTo>
                  <a:pt x="285940" y="63500"/>
                </a:lnTo>
                <a:lnTo>
                  <a:pt x="298298" y="61004"/>
                </a:lnTo>
                <a:lnTo>
                  <a:pt x="308391" y="54200"/>
                </a:lnTo>
                <a:lnTo>
                  <a:pt x="315195" y="44108"/>
                </a:lnTo>
                <a:lnTo>
                  <a:pt x="317690" y="31750"/>
                </a:lnTo>
                <a:lnTo>
                  <a:pt x="315195" y="19391"/>
                </a:lnTo>
                <a:lnTo>
                  <a:pt x="308391" y="9299"/>
                </a:lnTo>
                <a:lnTo>
                  <a:pt x="298298" y="2495"/>
                </a:lnTo>
                <a:lnTo>
                  <a:pt x="285876" y="0"/>
                </a:lnTo>
                <a:close/>
              </a:path>
              <a:path w="2096770" h="63500">
                <a:moveTo>
                  <a:pt x="412940" y="0"/>
                </a:moveTo>
                <a:lnTo>
                  <a:pt x="400582" y="2495"/>
                </a:lnTo>
                <a:lnTo>
                  <a:pt x="390489" y="9299"/>
                </a:lnTo>
                <a:lnTo>
                  <a:pt x="383685" y="19391"/>
                </a:lnTo>
                <a:lnTo>
                  <a:pt x="381190" y="31750"/>
                </a:lnTo>
                <a:lnTo>
                  <a:pt x="383685" y="44108"/>
                </a:lnTo>
                <a:lnTo>
                  <a:pt x="390489" y="54200"/>
                </a:lnTo>
                <a:lnTo>
                  <a:pt x="400582" y="61004"/>
                </a:lnTo>
                <a:lnTo>
                  <a:pt x="413004" y="63500"/>
                </a:lnTo>
                <a:lnTo>
                  <a:pt x="425362" y="61004"/>
                </a:lnTo>
                <a:lnTo>
                  <a:pt x="435454" y="54200"/>
                </a:lnTo>
                <a:lnTo>
                  <a:pt x="442258" y="44108"/>
                </a:lnTo>
                <a:lnTo>
                  <a:pt x="444754" y="31750"/>
                </a:lnTo>
                <a:lnTo>
                  <a:pt x="442258" y="19391"/>
                </a:lnTo>
                <a:lnTo>
                  <a:pt x="435454" y="9299"/>
                </a:lnTo>
                <a:lnTo>
                  <a:pt x="425362" y="2495"/>
                </a:lnTo>
                <a:lnTo>
                  <a:pt x="412940" y="0"/>
                </a:lnTo>
                <a:close/>
              </a:path>
              <a:path w="2096770" h="63500">
                <a:moveTo>
                  <a:pt x="540004" y="0"/>
                </a:moveTo>
                <a:lnTo>
                  <a:pt x="527645" y="2495"/>
                </a:lnTo>
                <a:lnTo>
                  <a:pt x="517553" y="9299"/>
                </a:lnTo>
                <a:lnTo>
                  <a:pt x="510749" y="19391"/>
                </a:lnTo>
                <a:lnTo>
                  <a:pt x="508254" y="31750"/>
                </a:lnTo>
                <a:lnTo>
                  <a:pt x="510749" y="44108"/>
                </a:lnTo>
                <a:lnTo>
                  <a:pt x="517553" y="54200"/>
                </a:lnTo>
                <a:lnTo>
                  <a:pt x="527645" y="61004"/>
                </a:lnTo>
                <a:lnTo>
                  <a:pt x="540067" y="63500"/>
                </a:lnTo>
                <a:lnTo>
                  <a:pt x="552425" y="61004"/>
                </a:lnTo>
                <a:lnTo>
                  <a:pt x="562518" y="54200"/>
                </a:lnTo>
                <a:lnTo>
                  <a:pt x="569322" y="44108"/>
                </a:lnTo>
                <a:lnTo>
                  <a:pt x="571817" y="31750"/>
                </a:lnTo>
                <a:lnTo>
                  <a:pt x="569322" y="19391"/>
                </a:lnTo>
                <a:lnTo>
                  <a:pt x="562518" y="9299"/>
                </a:lnTo>
                <a:lnTo>
                  <a:pt x="552425" y="2495"/>
                </a:lnTo>
                <a:lnTo>
                  <a:pt x="540004" y="0"/>
                </a:lnTo>
                <a:close/>
              </a:path>
              <a:path w="2096770" h="63500">
                <a:moveTo>
                  <a:pt x="667067" y="0"/>
                </a:moveTo>
                <a:lnTo>
                  <a:pt x="654709" y="2495"/>
                </a:lnTo>
                <a:lnTo>
                  <a:pt x="644616" y="9299"/>
                </a:lnTo>
                <a:lnTo>
                  <a:pt x="637812" y="19391"/>
                </a:lnTo>
                <a:lnTo>
                  <a:pt x="635317" y="31750"/>
                </a:lnTo>
                <a:lnTo>
                  <a:pt x="637812" y="44108"/>
                </a:lnTo>
                <a:lnTo>
                  <a:pt x="644616" y="54200"/>
                </a:lnTo>
                <a:lnTo>
                  <a:pt x="654709" y="61004"/>
                </a:lnTo>
                <a:lnTo>
                  <a:pt x="667131" y="63500"/>
                </a:lnTo>
                <a:lnTo>
                  <a:pt x="679489" y="61004"/>
                </a:lnTo>
                <a:lnTo>
                  <a:pt x="689581" y="54200"/>
                </a:lnTo>
                <a:lnTo>
                  <a:pt x="696385" y="44108"/>
                </a:lnTo>
                <a:lnTo>
                  <a:pt x="698881" y="31750"/>
                </a:lnTo>
                <a:lnTo>
                  <a:pt x="696385" y="19391"/>
                </a:lnTo>
                <a:lnTo>
                  <a:pt x="689581" y="9299"/>
                </a:lnTo>
                <a:lnTo>
                  <a:pt x="679489" y="2495"/>
                </a:lnTo>
                <a:lnTo>
                  <a:pt x="667067" y="0"/>
                </a:lnTo>
                <a:close/>
              </a:path>
              <a:path w="2096770" h="63500">
                <a:moveTo>
                  <a:pt x="794131" y="0"/>
                </a:moveTo>
                <a:lnTo>
                  <a:pt x="781772" y="2495"/>
                </a:lnTo>
                <a:lnTo>
                  <a:pt x="771680" y="9299"/>
                </a:lnTo>
                <a:lnTo>
                  <a:pt x="764876" y="19391"/>
                </a:lnTo>
                <a:lnTo>
                  <a:pt x="762381" y="31750"/>
                </a:lnTo>
                <a:lnTo>
                  <a:pt x="764876" y="44108"/>
                </a:lnTo>
                <a:lnTo>
                  <a:pt x="771680" y="54200"/>
                </a:lnTo>
                <a:lnTo>
                  <a:pt x="781772" y="61004"/>
                </a:lnTo>
                <a:lnTo>
                  <a:pt x="794194" y="63500"/>
                </a:lnTo>
                <a:lnTo>
                  <a:pt x="806552" y="61004"/>
                </a:lnTo>
                <a:lnTo>
                  <a:pt x="816645" y="54200"/>
                </a:lnTo>
                <a:lnTo>
                  <a:pt x="823449" y="44108"/>
                </a:lnTo>
                <a:lnTo>
                  <a:pt x="825944" y="31750"/>
                </a:lnTo>
                <a:lnTo>
                  <a:pt x="823449" y="19391"/>
                </a:lnTo>
                <a:lnTo>
                  <a:pt x="816645" y="9299"/>
                </a:lnTo>
                <a:lnTo>
                  <a:pt x="806552" y="2495"/>
                </a:lnTo>
                <a:lnTo>
                  <a:pt x="794131" y="0"/>
                </a:lnTo>
                <a:close/>
              </a:path>
              <a:path w="2096770" h="63500">
                <a:moveTo>
                  <a:pt x="921194" y="0"/>
                </a:moveTo>
                <a:lnTo>
                  <a:pt x="908836" y="2495"/>
                </a:lnTo>
                <a:lnTo>
                  <a:pt x="898743" y="9299"/>
                </a:lnTo>
                <a:lnTo>
                  <a:pt x="891939" y="19391"/>
                </a:lnTo>
                <a:lnTo>
                  <a:pt x="889444" y="31750"/>
                </a:lnTo>
                <a:lnTo>
                  <a:pt x="891939" y="44108"/>
                </a:lnTo>
                <a:lnTo>
                  <a:pt x="898743" y="54200"/>
                </a:lnTo>
                <a:lnTo>
                  <a:pt x="908836" y="61004"/>
                </a:lnTo>
                <a:lnTo>
                  <a:pt x="921258" y="63500"/>
                </a:lnTo>
                <a:lnTo>
                  <a:pt x="933616" y="61004"/>
                </a:lnTo>
                <a:lnTo>
                  <a:pt x="943708" y="54200"/>
                </a:lnTo>
                <a:lnTo>
                  <a:pt x="950512" y="44108"/>
                </a:lnTo>
                <a:lnTo>
                  <a:pt x="953008" y="31750"/>
                </a:lnTo>
                <a:lnTo>
                  <a:pt x="950512" y="19391"/>
                </a:lnTo>
                <a:lnTo>
                  <a:pt x="943708" y="9299"/>
                </a:lnTo>
                <a:lnTo>
                  <a:pt x="933616" y="2495"/>
                </a:lnTo>
                <a:lnTo>
                  <a:pt x="921194" y="0"/>
                </a:lnTo>
                <a:close/>
              </a:path>
              <a:path w="2096770" h="63500">
                <a:moveTo>
                  <a:pt x="1048258" y="0"/>
                </a:moveTo>
                <a:lnTo>
                  <a:pt x="1035899" y="2495"/>
                </a:lnTo>
                <a:lnTo>
                  <a:pt x="1025807" y="9299"/>
                </a:lnTo>
                <a:lnTo>
                  <a:pt x="1019003" y="19391"/>
                </a:lnTo>
                <a:lnTo>
                  <a:pt x="1016508" y="31750"/>
                </a:lnTo>
                <a:lnTo>
                  <a:pt x="1019003" y="44108"/>
                </a:lnTo>
                <a:lnTo>
                  <a:pt x="1025807" y="54200"/>
                </a:lnTo>
                <a:lnTo>
                  <a:pt x="1035899" y="61004"/>
                </a:lnTo>
                <a:lnTo>
                  <a:pt x="1048321" y="63500"/>
                </a:lnTo>
                <a:lnTo>
                  <a:pt x="1060679" y="61004"/>
                </a:lnTo>
                <a:lnTo>
                  <a:pt x="1070772" y="54200"/>
                </a:lnTo>
                <a:lnTo>
                  <a:pt x="1077576" y="44108"/>
                </a:lnTo>
                <a:lnTo>
                  <a:pt x="1080071" y="31750"/>
                </a:lnTo>
                <a:lnTo>
                  <a:pt x="1077576" y="19391"/>
                </a:lnTo>
                <a:lnTo>
                  <a:pt x="1070772" y="9299"/>
                </a:lnTo>
                <a:lnTo>
                  <a:pt x="1060679" y="2495"/>
                </a:lnTo>
                <a:lnTo>
                  <a:pt x="1048258" y="0"/>
                </a:lnTo>
                <a:close/>
              </a:path>
              <a:path w="2096770" h="63500">
                <a:moveTo>
                  <a:pt x="1175321" y="0"/>
                </a:moveTo>
                <a:lnTo>
                  <a:pt x="1162963" y="2495"/>
                </a:lnTo>
                <a:lnTo>
                  <a:pt x="1152870" y="9299"/>
                </a:lnTo>
                <a:lnTo>
                  <a:pt x="1146066" y="19391"/>
                </a:lnTo>
                <a:lnTo>
                  <a:pt x="1143571" y="31750"/>
                </a:lnTo>
                <a:lnTo>
                  <a:pt x="1146066" y="44108"/>
                </a:lnTo>
                <a:lnTo>
                  <a:pt x="1152870" y="54200"/>
                </a:lnTo>
                <a:lnTo>
                  <a:pt x="1162963" y="61004"/>
                </a:lnTo>
                <a:lnTo>
                  <a:pt x="1175385" y="63500"/>
                </a:lnTo>
                <a:lnTo>
                  <a:pt x="1187743" y="61004"/>
                </a:lnTo>
                <a:lnTo>
                  <a:pt x="1197835" y="54200"/>
                </a:lnTo>
                <a:lnTo>
                  <a:pt x="1204639" y="44108"/>
                </a:lnTo>
                <a:lnTo>
                  <a:pt x="1207135" y="31750"/>
                </a:lnTo>
                <a:lnTo>
                  <a:pt x="1204639" y="19391"/>
                </a:lnTo>
                <a:lnTo>
                  <a:pt x="1197835" y="9299"/>
                </a:lnTo>
                <a:lnTo>
                  <a:pt x="1187743" y="2495"/>
                </a:lnTo>
                <a:lnTo>
                  <a:pt x="1175321" y="0"/>
                </a:lnTo>
                <a:close/>
              </a:path>
              <a:path w="2096770" h="63500">
                <a:moveTo>
                  <a:pt x="1302385" y="0"/>
                </a:moveTo>
                <a:lnTo>
                  <a:pt x="1290026" y="2495"/>
                </a:lnTo>
                <a:lnTo>
                  <a:pt x="1279934" y="9299"/>
                </a:lnTo>
                <a:lnTo>
                  <a:pt x="1273130" y="19391"/>
                </a:lnTo>
                <a:lnTo>
                  <a:pt x="1270635" y="31750"/>
                </a:lnTo>
                <a:lnTo>
                  <a:pt x="1273130" y="44108"/>
                </a:lnTo>
                <a:lnTo>
                  <a:pt x="1279934" y="54200"/>
                </a:lnTo>
                <a:lnTo>
                  <a:pt x="1290026" y="61004"/>
                </a:lnTo>
                <a:lnTo>
                  <a:pt x="1302448" y="63500"/>
                </a:lnTo>
                <a:lnTo>
                  <a:pt x="1314806" y="61004"/>
                </a:lnTo>
                <a:lnTo>
                  <a:pt x="1324899" y="54200"/>
                </a:lnTo>
                <a:lnTo>
                  <a:pt x="1331703" y="44108"/>
                </a:lnTo>
                <a:lnTo>
                  <a:pt x="1334198" y="31750"/>
                </a:lnTo>
                <a:lnTo>
                  <a:pt x="1331703" y="19391"/>
                </a:lnTo>
                <a:lnTo>
                  <a:pt x="1324899" y="9299"/>
                </a:lnTo>
                <a:lnTo>
                  <a:pt x="1314806" y="2495"/>
                </a:lnTo>
                <a:lnTo>
                  <a:pt x="1302385" y="0"/>
                </a:lnTo>
                <a:close/>
              </a:path>
              <a:path w="2096770" h="63500">
                <a:moveTo>
                  <a:pt x="1429448" y="0"/>
                </a:moveTo>
                <a:lnTo>
                  <a:pt x="1417090" y="2495"/>
                </a:lnTo>
                <a:lnTo>
                  <a:pt x="1406997" y="9299"/>
                </a:lnTo>
                <a:lnTo>
                  <a:pt x="1400193" y="19391"/>
                </a:lnTo>
                <a:lnTo>
                  <a:pt x="1397698" y="31750"/>
                </a:lnTo>
                <a:lnTo>
                  <a:pt x="1400193" y="44108"/>
                </a:lnTo>
                <a:lnTo>
                  <a:pt x="1406997" y="54200"/>
                </a:lnTo>
                <a:lnTo>
                  <a:pt x="1417090" y="61004"/>
                </a:lnTo>
                <a:lnTo>
                  <a:pt x="1429512" y="63500"/>
                </a:lnTo>
                <a:lnTo>
                  <a:pt x="1441870" y="61004"/>
                </a:lnTo>
                <a:lnTo>
                  <a:pt x="1451962" y="54200"/>
                </a:lnTo>
                <a:lnTo>
                  <a:pt x="1458766" y="44108"/>
                </a:lnTo>
                <a:lnTo>
                  <a:pt x="1461262" y="31750"/>
                </a:lnTo>
                <a:lnTo>
                  <a:pt x="1458766" y="19391"/>
                </a:lnTo>
                <a:lnTo>
                  <a:pt x="1451962" y="9299"/>
                </a:lnTo>
                <a:lnTo>
                  <a:pt x="1441870" y="2495"/>
                </a:lnTo>
                <a:lnTo>
                  <a:pt x="1429448" y="0"/>
                </a:lnTo>
                <a:close/>
              </a:path>
              <a:path w="2096770" h="63500">
                <a:moveTo>
                  <a:pt x="1556512" y="0"/>
                </a:moveTo>
                <a:lnTo>
                  <a:pt x="1544153" y="2495"/>
                </a:lnTo>
                <a:lnTo>
                  <a:pt x="1534061" y="9299"/>
                </a:lnTo>
                <a:lnTo>
                  <a:pt x="1527257" y="19391"/>
                </a:lnTo>
                <a:lnTo>
                  <a:pt x="1524762" y="31750"/>
                </a:lnTo>
                <a:lnTo>
                  <a:pt x="1527257" y="44109"/>
                </a:lnTo>
                <a:lnTo>
                  <a:pt x="1534061" y="54201"/>
                </a:lnTo>
                <a:lnTo>
                  <a:pt x="1544153" y="61005"/>
                </a:lnTo>
                <a:lnTo>
                  <a:pt x="1556575" y="63500"/>
                </a:lnTo>
                <a:lnTo>
                  <a:pt x="1568933" y="61005"/>
                </a:lnTo>
                <a:lnTo>
                  <a:pt x="1579026" y="54201"/>
                </a:lnTo>
                <a:lnTo>
                  <a:pt x="1585830" y="44109"/>
                </a:lnTo>
                <a:lnTo>
                  <a:pt x="1588325" y="31750"/>
                </a:lnTo>
                <a:lnTo>
                  <a:pt x="1585830" y="19391"/>
                </a:lnTo>
                <a:lnTo>
                  <a:pt x="1579026" y="9299"/>
                </a:lnTo>
                <a:lnTo>
                  <a:pt x="1568933" y="2495"/>
                </a:lnTo>
                <a:lnTo>
                  <a:pt x="1556512" y="0"/>
                </a:lnTo>
                <a:close/>
              </a:path>
              <a:path w="2096770" h="63500">
                <a:moveTo>
                  <a:pt x="1683575" y="0"/>
                </a:moveTo>
                <a:lnTo>
                  <a:pt x="1671217" y="2495"/>
                </a:lnTo>
                <a:lnTo>
                  <a:pt x="1661124" y="9299"/>
                </a:lnTo>
                <a:lnTo>
                  <a:pt x="1654320" y="19391"/>
                </a:lnTo>
                <a:lnTo>
                  <a:pt x="1651825" y="31750"/>
                </a:lnTo>
                <a:lnTo>
                  <a:pt x="1654320" y="44109"/>
                </a:lnTo>
                <a:lnTo>
                  <a:pt x="1661124" y="54201"/>
                </a:lnTo>
                <a:lnTo>
                  <a:pt x="1671217" y="61005"/>
                </a:lnTo>
                <a:lnTo>
                  <a:pt x="1683639" y="63500"/>
                </a:lnTo>
                <a:lnTo>
                  <a:pt x="1695997" y="61005"/>
                </a:lnTo>
                <a:lnTo>
                  <a:pt x="1706089" y="54201"/>
                </a:lnTo>
                <a:lnTo>
                  <a:pt x="1712893" y="44109"/>
                </a:lnTo>
                <a:lnTo>
                  <a:pt x="1715389" y="31750"/>
                </a:lnTo>
                <a:lnTo>
                  <a:pt x="1712893" y="19391"/>
                </a:lnTo>
                <a:lnTo>
                  <a:pt x="1706089" y="9299"/>
                </a:lnTo>
                <a:lnTo>
                  <a:pt x="1695997" y="2495"/>
                </a:lnTo>
                <a:lnTo>
                  <a:pt x="1683575" y="0"/>
                </a:lnTo>
                <a:close/>
              </a:path>
              <a:path w="2096770" h="63500">
                <a:moveTo>
                  <a:pt x="1810639" y="0"/>
                </a:moveTo>
                <a:lnTo>
                  <a:pt x="1798280" y="2495"/>
                </a:lnTo>
                <a:lnTo>
                  <a:pt x="1788188" y="9299"/>
                </a:lnTo>
                <a:lnTo>
                  <a:pt x="1781383" y="19392"/>
                </a:lnTo>
                <a:lnTo>
                  <a:pt x="1778889" y="31751"/>
                </a:lnTo>
                <a:lnTo>
                  <a:pt x="1781384" y="44109"/>
                </a:lnTo>
                <a:lnTo>
                  <a:pt x="1788188" y="54201"/>
                </a:lnTo>
                <a:lnTo>
                  <a:pt x="1798280" y="61005"/>
                </a:lnTo>
                <a:lnTo>
                  <a:pt x="1810702" y="63500"/>
                </a:lnTo>
                <a:lnTo>
                  <a:pt x="1823060" y="61005"/>
                </a:lnTo>
                <a:lnTo>
                  <a:pt x="1833153" y="54201"/>
                </a:lnTo>
                <a:lnTo>
                  <a:pt x="1839957" y="44109"/>
                </a:lnTo>
                <a:lnTo>
                  <a:pt x="1842452" y="31751"/>
                </a:lnTo>
                <a:lnTo>
                  <a:pt x="1839957" y="19392"/>
                </a:lnTo>
                <a:lnTo>
                  <a:pt x="1833153" y="9299"/>
                </a:lnTo>
                <a:lnTo>
                  <a:pt x="1823060" y="2495"/>
                </a:lnTo>
                <a:lnTo>
                  <a:pt x="1810639" y="0"/>
                </a:lnTo>
                <a:close/>
              </a:path>
              <a:path w="2096770" h="63500">
                <a:moveTo>
                  <a:pt x="1937702" y="1"/>
                </a:moveTo>
                <a:lnTo>
                  <a:pt x="1925344" y="2496"/>
                </a:lnTo>
                <a:lnTo>
                  <a:pt x="1915251" y="9300"/>
                </a:lnTo>
                <a:lnTo>
                  <a:pt x="1908447" y="19392"/>
                </a:lnTo>
                <a:lnTo>
                  <a:pt x="1905952" y="31751"/>
                </a:lnTo>
                <a:lnTo>
                  <a:pt x="1908447" y="44109"/>
                </a:lnTo>
                <a:lnTo>
                  <a:pt x="1915251" y="54201"/>
                </a:lnTo>
                <a:lnTo>
                  <a:pt x="1925344" y="61006"/>
                </a:lnTo>
                <a:lnTo>
                  <a:pt x="1937765" y="63501"/>
                </a:lnTo>
                <a:lnTo>
                  <a:pt x="1950124" y="61006"/>
                </a:lnTo>
                <a:lnTo>
                  <a:pt x="1960216" y="54201"/>
                </a:lnTo>
                <a:lnTo>
                  <a:pt x="1967020" y="44109"/>
                </a:lnTo>
                <a:lnTo>
                  <a:pt x="1969515" y="31751"/>
                </a:lnTo>
                <a:lnTo>
                  <a:pt x="1967020" y="19392"/>
                </a:lnTo>
                <a:lnTo>
                  <a:pt x="1960216" y="9300"/>
                </a:lnTo>
                <a:lnTo>
                  <a:pt x="1950124" y="2496"/>
                </a:lnTo>
                <a:lnTo>
                  <a:pt x="1937702" y="1"/>
                </a:lnTo>
                <a:close/>
              </a:path>
              <a:path w="2096770" h="63500">
                <a:moveTo>
                  <a:pt x="2064765" y="1"/>
                </a:moveTo>
                <a:lnTo>
                  <a:pt x="2052407" y="2496"/>
                </a:lnTo>
                <a:lnTo>
                  <a:pt x="2042315" y="9300"/>
                </a:lnTo>
                <a:lnTo>
                  <a:pt x="2035511" y="19392"/>
                </a:lnTo>
                <a:lnTo>
                  <a:pt x="2033015" y="31751"/>
                </a:lnTo>
                <a:lnTo>
                  <a:pt x="2035511" y="44109"/>
                </a:lnTo>
                <a:lnTo>
                  <a:pt x="2042315" y="54201"/>
                </a:lnTo>
                <a:lnTo>
                  <a:pt x="2052407" y="61006"/>
                </a:lnTo>
                <a:lnTo>
                  <a:pt x="2064829" y="63501"/>
                </a:lnTo>
                <a:lnTo>
                  <a:pt x="2077187" y="61006"/>
                </a:lnTo>
                <a:lnTo>
                  <a:pt x="2087280" y="54201"/>
                </a:lnTo>
                <a:lnTo>
                  <a:pt x="2094084" y="44109"/>
                </a:lnTo>
                <a:lnTo>
                  <a:pt x="2096579" y="31751"/>
                </a:lnTo>
                <a:lnTo>
                  <a:pt x="2094084" y="19392"/>
                </a:lnTo>
                <a:lnTo>
                  <a:pt x="2087280" y="9300"/>
                </a:lnTo>
                <a:lnTo>
                  <a:pt x="2077187" y="2496"/>
                </a:lnTo>
                <a:lnTo>
                  <a:pt x="2064765" y="1"/>
                </a:lnTo>
                <a:close/>
              </a:path>
            </a:pathLst>
          </a:custGeom>
          <a:solidFill>
            <a:srgbClr val="FFC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1040" y="4163567"/>
            <a:ext cx="2490216" cy="182575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1727" y="1517903"/>
            <a:ext cx="1100328" cy="110032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45792" y="1517903"/>
            <a:ext cx="1097280" cy="10972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16808" y="1517903"/>
            <a:ext cx="1097280" cy="10972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66488" y="1517903"/>
            <a:ext cx="1106424" cy="110947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22264" y="1524000"/>
            <a:ext cx="1106424" cy="110642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560282" y="2639059"/>
            <a:ext cx="811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Low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battery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40447" y="2657347"/>
            <a:ext cx="742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Bump</a:t>
            </a:r>
            <a:r>
              <a:rPr sz="12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Test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61074" y="2657347"/>
            <a:ext cx="794385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7500"/>
              </a:lnSpc>
              <a:spcBef>
                <a:spcPts val="135"/>
              </a:spcBef>
            </a:pP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Network Connection Interruption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96310" y="2672588"/>
            <a:ext cx="7499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Calibration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89077" y="2672588"/>
            <a:ext cx="1083945" cy="9309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84150" marR="5080" indent="-171450">
              <a:lnSpc>
                <a:spcPts val="1390"/>
              </a:lnSpc>
              <a:spcBef>
                <a:spcPts val="185"/>
              </a:spcBef>
              <a:buChar char="•"/>
              <a:tabLst>
                <a:tab pos="184150" algn="l"/>
              </a:tabLst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Low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 warning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alarm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for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gas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ts val="1355"/>
              </a:lnSpc>
              <a:buChar char="•"/>
              <a:tabLst>
                <a:tab pos="184785" algn="l"/>
              </a:tabLst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Sensor</a:t>
            </a:r>
            <a:r>
              <a:rPr sz="12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error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ts val="1415"/>
              </a:lnSpc>
              <a:spcBef>
                <a:spcPts val="75"/>
              </a:spcBef>
              <a:buChar char="•"/>
              <a:tabLst>
                <a:tab pos="184785" algn="l"/>
              </a:tabLst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Under</a:t>
            </a:r>
            <a:r>
              <a:rPr sz="12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limit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ts val="1415"/>
              </a:lnSpc>
              <a:buChar char="•"/>
              <a:tabLst>
                <a:tab pos="184785" algn="l"/>
              </a:tabLst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Pump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block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3856" y="1525539"/>
            <a:ext cx="1113175" cy="111317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603561" y="6358128"/>
            <a:ext cx="409956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Remember</a:t>
            </a:r>
            <a:r>
              <a:rPr sz="11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–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Yellow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warning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alarms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never</a:t>
            </a:r>
            <a:r>
              <a:rPr sz="11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escalate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Red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Alerts.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They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are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always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between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your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device.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84832" y="6272784"/>
            <a:ext cx="286512" cy="2865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90744" y="3294888"/>
            <a:ext cx="2020824" cy="18135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35555"/>
            <a:ext cx="9144000" cy="21920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MESSAGING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8472" y="3291840"/>
            <a:ext cx="1972055" cy="17922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219134" y="3900932"/>
            <a:ext cx="1067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C000"/>
                </a:solidFill>
                <a:latin typeface="Arial"/>
                <a:cs typeface="Arial"/>
              </a:rPr>
              <a:t>SENDING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1990" y="5071364"/>
            <a:ext cx="2108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Sending</a:t>
            </a:r>
            <a:r>
              <a:rPr sz="18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8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01820"/>
                </a:solidFill>
                <a:latin typeface="Arial"/>
                <a:cs typeface="Arial"/>
              </a:rPr>
              <a:t>message: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1990" y="5338572"/>
            <a:ext cx="2832735" cy="885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Press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OK</a:t>
            </a:r>
            <a:endParaRPr sz="1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35496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Select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send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message</a:t>
            </a:r>
            <a:endParaRPr sz="1400">
              <a:latin typeface="Arial"/>
              <a:cs typeface="Arial"/>
            </a:endParaRPr>
          </a:p>
          <a:p>
            <a:pPr marL="354965" marR="5080" indent="-342900">
              <a:lnSpc>
                <a:spcPts val="1700"/>
              </a:lnSpc>
              <a:spcBef>
                <a:spcPts val="35"/>
              </a:spcBef>
              <a:buAutoNum type="arabicPeriod"/>
              <a:tabLst>
                <a:tab pos="35496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Scroll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message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want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send,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press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OK.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5166" y="5071364"/>
            <a:ext cx="2273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Receiving</a:t>
            </a:r>
            <a:r>
              <a:rPr sz="18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8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01820"/>
                </a:solidFill>
                <a:latin typeface="Arial"/>
                <a:cs typeface="Arial"/>
              </a:rPr>
              <a:t>message: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5166" y="5338572"/>
            <a:ext cx="2910840" cy="668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Read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your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message</a:t>
            </a:r>
            <a:endParaRPr sz="1400">
              <a:latin typeface="Arial"/>
              <a:cs typeface="Arial"/>
            </a:endParaRPr>
          </a:p>
          <a:p>
            <a:pPr marL="355600" marR="5080" indent="-342900">
              <a:lnSpc>
                <a:spcPts val="1700"/>
              </a:lnSpc>
              <a:spcBef>
                <a:spcPts val="40"/>
              </a:spcBef>
              <a:buAutoNum type="arabicPeriod"/>
              <a:tabLst>
                <a:tab pos="355600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Press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hold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up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down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arrows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for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3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seconds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59708" y="3959860"/>
            <a:ext cx="11404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FFC000"/>
                </a:solidFill>
                <a:latin typeface="Arial"/>
                <a:cs typeface="Arial"/>
              </a:rPr>
              <a:t>RECEIVING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PUSH-</a:t>
            </a:r>
            <a:r>
              <a:rPr spc="-25" dirty="0"/>
              <a:t>TO-TALK </a:t>
            </a:r>
            <a:r>
              <a:rPr dirty="0"/>
              <a:t>–</a:t>
            </a:r>
            <a:r>
              <a:rPr spc="-65" dirty="0"/>
              <a:t> </a:t>
            </a:r>
            <a:r>
              <a:rPr spc="-10" dirty="0"/>
              <a:t>TRANSMITTING/RECEIVING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34404" y="4211828"/>
            <a:ext cx="3088640" cy="1917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180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01820"/>
                </a:solidFill>
                <a:latin typeface="Arial"/>
                <a:cs typeface="Arial"/>
              </a:rPr>
              <a:t>TRANSMITTING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ts val="1645"/>
              </a:lnSpc>
              <a:spcBef>
                <a:spcPts val="1045"/>
              </a:spcBef>
              <a:buAutoNum type="arabicPeriod"/>
              <a:tabLst>
                <a:tab pos="35496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Press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hold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red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latch</a:t>
            </a:r>
            <a:endParaRPr sz="1400">
              <a:latin typeface="Arial"/>
              <a:cs typeface="Arial"/>
            </a:endParaRPr>
          </a:p>
          <a:p>
            <a:pPr marL="354965" marR="85090" indent="-342900">
              <a:lnSpc>
                <a:spcPts val="1700"/>
              </a:lnSpc>
              <a:spcBef>
                <a:spcPts val="5"/>
              </a:spcBef>
              <a:buAutoNum type="arabicPeriod"/>
              <a:tabLst>
                <a:tab pos="35496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When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G7c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finishes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beeping,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continue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hold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begin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talking</a:t>
            </a:r>
            <a:endParaRPr sz="1400">
              <a:latin typeface="Arial"/>
              <a:cs typeface="Arial"/>
            </a:endParaRPr>
          </a:p>
          <a:p>
            <a:pPr marL="354965" marR="457834" indent="-342900">
              <a:lnSpc>
                <a:spcPts val="1680"/>
              </a:lnSpc>
              <a:spcBef>
                <a:spcPts val="25"/>
              </a:spcBef>
              <a:buAutoNum type="arabicPeriod"/>
              <a:tabLst>
                <a:tab pos="35496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When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you’re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finished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talking,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release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latch.</a:t>
            </a:r>
            <a:endParaRPr sz="1400">
              <a:latin typeface="Arial"/>
              <a:cs typeface="Arial"/>
            </a:endParaRPr>
          </a:p>
          <a:p>
            <a:pPr marL="354965" marR="5080" indent="-342900">
              <a:lnSpc>
                <a:spcPts val="1610"/>
              </a:lnSpc>
              <a:spcBef>
                <a:spcPts val="80"/>
              </a:spcBef>
              <a:buAutoNum type="arabicPeriod"/>
              <a:tabLst>
                <a:tab pos="35496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G7c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will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beep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once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more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let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you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know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it’s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done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listening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41339" y="4150867"/>
            <a:ext cx="2576830" cy="1518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119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01820"/>
                </a:solidFill>
                <a:latin typeface="Arial"/>
                <a:cs typeface="Arial"/>
              </a:rPr>
              <a:t>RECEIVING</a:t>
            </a:r>
            <a:endParaRPr sz="1800">
              <a:latin typeface="Arial"/>
              <a:cs typeface="Arial"/>
            </a:endParaRPr>
          </a:p>
          <a:p>
            <a:pPr marL="355600" marR="5080" indent="-342900">
              <a:lnSpc>
                <a:spcPts val="1610"/>
              </a:lnSpc>
              <a:spcBef>
                <a:spcPts val="1325"/>
              </a:spcBef>
              <a:buAutoNum type="arabicPeriod"/>
              <a:tabLst>
                <a:tab pos="355600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G7c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will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beep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once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signal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incoming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PTT</a:t>
            </a:r>
            <a:r>
              <a:rPr sz="1400" spc="-5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message</a:t>
            </a:r>
            <a:endParaRPr sz="1400">
              <a:latin typeface="Arial"/>
              <a:cs typeface="Arial"/>
            </a:endParaRPr>
          </a:p>
          <a:p>
            <a:pPr marL="354965" indent="-342265">
              <a:lnSpc>
                <a:spcPts val="1660"/>
              </a:lnSpc>
              <a:buAutoNum type="arabicPeriod"/>
              <a:tabLst>
                <a:tab pos="35496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G7c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will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play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message</a:t>
            </a:r>
            <a:endParaRPr sz="1400">
              <a:latin typeface="Arial"/>
              <a:cs typeface="Arial"/>
            </a:endParaRPr>
          </a:p>
          <a:p>
            <a:pPr marL="355600" marR="104139" indent="-342900">
              <a:lnSpc>
                <a:spcPts val="1700"/>
              </a:lnSpc>
              <a:spcBef>
                <a:spcPts val="40"/>
              </a:spcBef>
              <a:buAutoNum type="arabicPeriod"/>
              <a:tabLst>
                <a:tab pos="355600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G7c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will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beep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once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more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when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message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done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5555"/>
            <a:ext cx="9144000" cy="217826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989328" y="3151047"/>
            <a:ext cx="895350" cy="895350"/>
          </a:xfrm>
          <a:custGeom>
            <a:avLst/>
            <a:gdLst/>
            <a:ahLst/>
            <a:cxnLst/>
            <a:rect l="l" t="t" r="r" b="b"/>
            <a:pathLst>
              <a:path w="895350" h="895350">
                <a:moveTo>
                  <a:pt x="576910" y="292303"/>
                </a:moveTo>
                <a:lnTo>
                  <a:pt x="549922" y="272580"/>
                </a:lnTo>
                <a:lnTo>
                  <a:pt x="519671" y="257733"/>
                </a:lnTo>
                <a:lnTo>
                  <a:pt x="486740" y="248386"/>
                </a:lnTo>
                <a:lnTo>
                  <a:pt x="451662" y="245135"/>
                </a:lnTo>
                <a:lnTo>
                  <a:pt x="413512" y="248970"/>
                </a:lnTo>
                <a:lnTo>
                  <a:pt x="377926" y="259969"/>
                </a:lnTo>
                <a:lnTo>
                  <a:pt x="345681" y="277368"/>
                </a:lnTo>
                <a:lnTo>
                  <a:pt x="317500" y="300405"/>
                </a:lnTo>
                <a:lnTo>
                  <a:pt x="347738" y="324434"/>
                </a:lnTo>
                <a:lnTo>
                  <a:pt x="369849" y="307289"/>
                </a:lnTo>
                <a:lnTo>
                  <a:pt x="394881" y="294335"/>
                </a:lnTo>
                <a:lnTo>
                  <a:pt x="422325" y="286169"/>
                </a:lnTo>
                <a:lnTo>
                  <a:pt x="451662" y="283311"/>
                </a:lnTo>
                <a:lnTo>
                  <a:pt x="477913" y="285584"/>
                </a:lnTo>
                <a:lnTo>
                  <a:pt x="502716" y="292138"/>
                </a:lnTo>
                <a:lnTo>
                  <a:pt x="525678" y="302590"/>
                </a:lnTo>
                <a:lnTo>
                  <a:pt x="546455" y="316509"/>
                </a:lnTo>
                <a:lnTo>
                  <a:pt x="576910" y="292303"/>
                </a:lnTo>
                <a:close/>
              </a:path>
              <a:path w="895350" h="895350">
                <a:moveTo>
                  <a:pt x="613117" y="416191"/>
                </a:moveTo>
                <a:lnTo>
                  <a:pt x="605167" y="408241"/>
                </a:lnTo>
                <a:lnTo>
                  <a:pt x="549478" y="408241"/>
                </a:lnTo>
                <a:lnTo>
                  <a:pt x="549478" y="556729"/>
                </a:lnTo>
                <a:lnTo>
                  <a:pt x="549478" y="588543"/>
                </a:lnTo>
                <a:lnTo>
                  <a:pt x="549478" y="620369"/>
                </a:lnTo>
                <a:lnTo>
                  <a:pt x="549478" y="652183"/>
                </a:lnTo>
                <a:lnTo>
                  <a:pt x="347954" y="652183"/>
                </a:lnTo>
                <a:lnTo>
                  <a:pt x="347954" y="620369"/>
                </a:lnTo>
                <a:lnTo>
                  <a:pt x="549478" y="620369"/>
                </a:lnTo>
                <a:lnTo>
                  <a:pt x="549478" y="588543"/>
                </a:lnTo>
                <a:lnTo>
                  <a:pt x="347954" y="588543"/>
                </a:lnTo>
                <a:lnTo>
                  <a:pt x="347954" y="556729"/>
                </a:lnTo>
                <a:lnTo>
                  <a:pt x="549478" y="556729"/>
                </a:lnTo>
                <a:lnTo>
                  <a:pt x="549478" y="408241"/>
                </a:lnTo>
                <a:lnTo>
                  <a:pt x="532320" y="408241"/>
                </a:lnTo>
                <a:lnTo>
                  <a:pt x="524370" y="416191"/>
                </a:lnTo>
                <a:lnTo>
                  <a:pt x="524370" y="479234"/>
                </a:lnTo>
                <a:lnTo>
                  <a:pt x="292696" y="479234"/>
                </a:lnTo>
                <a:lnTo>
                  <a:pt x="284759" y="487184"/>
                </a:lnTo>
                <a:lnTo>
                  <a:pt x="284759" y="709828"/>
                </a:lnTo>
                <a:lnTo>
                  <a:pt x="322364" y="729640"/>
                </a:lnTo>
                <a:lnTo>
                  <a:pt x="362127" y="743737"/>
                </a:lnTo>
                <a:lnTo>
                  <a:pt x="404202" y="752157"/>
                </a:lnTo>
                <a:lnTo>
                  <a:pt x="448691" y="754951"/>
                </a:lnTo>
                <a:lnTo>
                  <a:pt x="493014" y="752157"/>
                </a:lnTo>
                <a:lnTo>
                  <a:pt x="493229" y="752157"/>
                </a:lnTo>
                <a:lnTo>
                  <a:pt x="535127" y="743737"/>
                </a:lnTo>
                <a:lnTo>
                  <a:pt x="535305" y="743737"/>
                </a:lnTo>
                <a:lnTo>
                  <a:pt x="575411" y="729462"/>
                </a:lnTo>
                <a:lnTo>
                  <a:pt x="613117" y="709510"/>
                </a:lnTo>
                <a:lnTo>
                  <a:pt x="613117" y="652183"/>
                </a:lnTo>
                <a:lnTo>
                  <a:pt x="613117" y="620369"/>
                </a:lnTo>
                <a:lnTo>
                  <a:pt x="613117" y="588543"/>
                </a:lnTo>
                <a:lnTo>
                  <a:pt x="613117" y="556729"/>
                </a:lnTo>
                <a:lnTo>
                  <a:pt x="613117" y="416191"/>
                </a:lnTo>
                <a:close/>
              </a:path>
              <a:path w="895350" h="895350">
                <a:moveTo>
                  <a:pt x="660095" y="226212"/>
                </a:moveTo>
                <a:lnTo>
                  <a:pt x="625652" y="196837"/>
                </a:lnTo>
                <a:lnTo>
                  <a:pt x="586994" y="172935"/>
                </a:lnTo>
                <a:lnTo>
                  <a:pt x="544703" y="155117"/>
                </a:lnTo>
                <a:lnTo>
                  <a:pt x="499389" y="143979"/>
                </a:lnTo>
                <a:lnTo>
                  <a:pt x="451662" y="140131"/>
                </a:lnTo>
                <a:lnTo>
                  <a:pt x="401485" y="144386"/>
                </a:lnTo>
                <a:lnTo>
                  <a:pt x="354012" y="156705"/>
                </a:lnTo>
                <a:lnTo>
                  <a:pt x="309968" y="176352"/>
                </a:lnTo>
                <a:lnTo>
                  <a:pt x="270052" y="202628"/>
                </a:lnTo>
                <a:lnTo>
                  <a:pt x="234962" y="234810"/>
                </a:lnTo>
                <a:lnTo>
                  <a:pt x="264960" y="258648"/>
                </a:lnTo>
                <a:lnTo>
                  <a:pt x="303631" y="225247"/>
                </a:lnTo>
                <a:lnTo>
                  <a:pt x="348399" y="199948"/>
                </a:lnTo>
                <a:lnTo>
                  <a:pt x="398119" y="183908"/>
                </a:lnTo>
                <a:lnTo>
                  <a:pt x="451662" y="178308"/>
                </a:lnTo>
                <a:lnTo>
                  <a:pt x="502170" y="183286"/>
                </a:lnTo>
                <a:lnTo>
                  <a:pt x="549351" y="197573"/>
                </a:lnTo>
                <a:lnTo>
                  <a:pt x="592251" y="220192"/>
                </a:lnTo>
                <a:lnTo>
                  <a:pt x="629932" y="250177"/>
                </a:lnTo>
                <a:lnTo>
                  <a:pt x="660095" y="226212"/>
                </a:lnTo>
                <a:close/>
              </a:path>
              <a:path w="895350" h="895350">
                <a:moveTo>
                  <a:pt x="895057" y="447535"/>
                </a:moveTo>
                <a:lnTo>
                  <a:pt x="892378" y="395808"/>
                </a:lnTo>
                <a:lnTo>
                  <a:pt x="884339" y="346252"/>
                </a:lnTo>
                <a:lnTo>
                  <a:pt x="870940" y="298894"/>
                </a:lnTo>
                <a:lnTo>
                  <a:pt x="852182" y="253720"/>
                </a:lnTo>
                <a:lnTo>
                  <a:pt x="828065" y="210731"/>
                </a:lnTo>
                <a:lnTo>
                  <a:pt x="806818" y="181330"/>
                </a:lnTo>
                <a:lnTo>
                  <a:pt x="806818" y="447535"/>
                </a:lnTo>
                <a:lnTo>
                  <a:pt x="803871" y="495427"/>
                </a:lnTo>
                <a:lnTo>
                  <a:pt x="795032" y="541032"/>
                </a:lnTo>
                <a:lnTo>
                  <a:pt x="780288" y="584377"/>
                </a:lnTo>
                <a:lnTo>
                  <a:pt x="759663" y="625424"/>
                </a:lnTo>
                <a:lnTo>
                  <a:pt x="733132" y="664210"/>
                </a:lnTo>
                <a:lnTo>
                  <a:pt x="700709" y="700722"/>
                </a:lnTo>
                <a:lnTo>
                  <a:pt x="664210" y="733145"/>
                </a:lnTo>
                <a:lnTo>
                  <a:pt x="625424" y="759663"/>
                </a:lnTo>
                <a:lnTo>
                  <a:pt x="584365" y="780300"/>
                </a:lnTo>
                <a:lnTo>
                  <a:pt x="541032" y="795032"/>
                </a:lnTo>
                <a:lnTo>
                  <a:pt x="495414" y="803871"/>
                </a:lnTo>
                <a:lnTo>
                  <a:pt x="447522" y="806818"/>
                </a:lnTo>
                <a:lnTo>
                  <a:pt x="399643" y="803871"/>
                </a:lnTo>
                <a:lnTo>
                  <a:pt x="354025" y="795032"/>
                </a:lnTo>
                <a:lnTo>
                  <a:pt x="310692" y="780300"/>
                </a:lnTo>
                <a:lnTo>
                  <a:pt x="269633" y="759663"/>
                </a:lnTo>
                <a:lnTo>
                  <a:pt x="230847" y="733145"/>
                </a:lnTo>
                <a:lnTo>
                  <a:pt x="194348" y="700722"/>
                </a:lnTo>
                <a:lnTo>
                  <a:pt x="161925" y="664210"/>
                </a:lnTo>
                <a:lnTo>
                  <a:pt x="135394" y="625424"/>
                </a:lnTo>
                <a:lnTo>
                  <a:pt x="114769" y="584377"/>
                </a:lnTo>
                <a:lnTo>
                  <a:pt x="100025" y="541032"/>
                </a:lnTo>
                <a:lnTo>
                  <a:pt x="91186" y="495427"/>
                </a:lnTo>
                <a:lnTo>
                  <a:pt x="88239" y="447535"/>
                </a:lnTo>
                <a:lnTo>
                  <a:pt x="91186" y="399656"/>
                </a:lnTo>
                <a:lnTo>
                  <a:pt x="100025" y="354037"/>
                </a:lnTo>
                <a:lnTo>
                  <a:pt x="114769" y="310705"/>
                </a:lnTo>
                <a:lnTo>
                  <a:pt x="135394" y="269646"/>
                </a:lnTo>
                <a:lnTo>
                  <a:pt x="161925" y="230860"/>
                </a:lnTo>
                <a:lnTo>
                  <a:pt x="194348" y="194348"/>
                </a:lnTo>
                <a:lnTo>
                  <a:pt x="230847" y="161937"/>
                </a:lnTo>
                <a:lnTo>
                  <a:pt x="269633" y="135407"/>
                </a:lnTo>
                <a:lnTo>
                  <a:pt x="310692" y="114769"/>
                </a:lnTo>
                <a:lnTo>
                  <a:pt x="354025" y="100037"/>
                </a:lnTo>
                <a:lnTo>
                  <a:pt x="399643" y="91198"/>
                </a:lnTo>
                <a:lnTo>
                  <a:pt x="447522" y="88252"/>
                </a:lnTo>
                <a:lnTo>
                  <a:pt x="495414" y="91198"/>
                </a:lnTo>
                <a:lnTo>
                  <a:pt x="541032" y="100037"/>
                </a:lnTo>
                <a:lnTo>
                  <a:pt x="584365" y="114769"/>
                </a:lnTo>
                <a:lnTo>
                  <a:pt x="625424" y="135407"/>
                </a:lnTo>
                <a:lnTo>
                  <a:pt x="664210" y="161937"/>
                </a:lnTo>
                <a:lnTo>
                  <a:pt x="700709" y="194348"/>
                </a:lnTo>
                <a:lnTo>
                  <a:pt x="733132" y="230860"/>
                </a:lnTo>
                <a:lnTo>
                  <a:pt x="759663" y="269646"/>
                </a:lnTo>
                <a:lnTo>
                  <a:pt x="780288" y="310705"/>
                </a:lnTo>
                <a:lnTo>
                  <a:pt x="795032" y="354037"/>
                </a:lnTo>
                <a:lnTo>
                  <a:pt x="803871" y="399656"/>
                </a:lnTo>
                <a:lnTo>
                  <a:pt x="806818" y="447535"/>
                </a:lnTo>
                <a:lnTo>
                  <a:pt x="806818" y="181330"/>
                </a:lnTo>
                <a:lnTo>
                  <a:pt x="763739" y="131318"/>
                </a:lnTo>
                <a:lnTo>
                  <a:pt x="725131" y="96481"/>
                </a:lnTo>
                <a:lnTo>
                  <a:pt x="684326" y="67005"/>
                </a:lnTo>
                <a:lnTo>
                  <a:pt x="641350" y="42875"/>
                </a:lnTo>
                <a:lnTo>
                  <a:pt x="596176" y="24117"/>
                </a:lnTo>
                <a:lnTo>
                  <a:pt x="548805" y="10718"/>
                </a:lnTo>
                <a:lnTo>
                  <a:pt x="499262" y="2679"/>
                </a:lnTo>
                <a:lnTo>
                  <a:pt x="447522" y="0"/>
                </a:lnTo>
                <a:lnTo>
                  <a:pt x="395795" y="2679"/>
                </a:lnTo>
                <a:lnTo>
                  <a:pt x="346240" y="10718"/>
                </a:lnTo>
                <a:lnTo>
                  <a:pt x="298881" y="24117"/>
                </a:lnTo>
                <a:lnTo>
                  <a:pt x="253707" y="42875"/>
                </a:lnTo>
                <a:lnTo>
                  <a:pt x="210718" y="67005"/>
                </a:lnTo>
                <a:lnTo>
                  <a:pt x="169926" y="96481"/>
                </a:lnTo>
                <a:lnTo>
                  <a:pt x="131318" y="131318"/>
                </a:lnTo>
                <a:lnTo>
                  <a:pt x="96469" y="169938"/>
                </a:lnTo>
                <a:lnTo>
                  <a:pt x="66992" y="210731"/>
                </a:lnTo>
                <a:lnTo>
                  <a:pt x="42875" y="253720"/>
                </a:lnTo>
                <a:lnTo>
                  <a:pt x="24117" y="298894"/>
                </a:lnTo>
                <a:lnTo>
                  <a:pt x="10718" y="346252"/>
                </a:lnTo>
                <a:lnTo>
                  <a:pt x="2679" y="395808"/>
                </a:lnTo>
                <a:lnTo>
                  <a:pt x="0" y="447535"/>
                </a:lnTo>
                <a:lnTo>
                  <a:pt x="2679" y="499275"/>
                </a:lnTo>
                <a:lnTo>
                  <a:pt x="10718" y="548817"/>
                </a:lnTo>
                <a:lnTo>
                  <a:pt x="24117" y="596176"/>
                </a:lnTo>
                <a:lnTo>
                  <a:pt x="42875" y="641350"/>
                </a:lnTo>
                <a:lnTo>
                  <a:pt x="66992" y="684339"/>
                </a:lnTo>
                <a:lnTo>
                  <a:pt x="96469" y="725144"/>
                </a:lnTo>
                <a:lnTo>
                  <a:pt x="131318" y="763752"/>
                </a:lnTo>
                <a:lnTo>
                  <a:pt x="169926" y="798588"/>
                </a:lnTo>
                <a:lnTo>
                  <a:pt x="210718" y="828078"/>
                </a:lnTo>
                <a:lnTo>
                  <a:pt x="253707" y="852195"/>
                </a:lnTo>
                <a:lnTo>
                  <a:pt x="298881" y="870953"/>
                </a:lnTo>
                <a:lnTo>
                  <a:pt x="346240" y="884351"/>
                </a:lnTo>
                <a:lnTo>
                  <a:pt x="395795" y="892390"/>
                </a:lnTo>
                <a:lnTo>
                  <a:pt x="447522" y="895070"/>
                </a:lnTo>
                <a:lnTo>
                  <a:pt x="499262" y="892390"/>
                </a:lnTo>
                <a:lnTo>
                  <a:pt x="548805" y="884351"/>
                </a:lnTo>
                <a:lnTo>
                  <a:pt x="596176" y="870953"/>
                </a:lnTo>
                <a:lnTo>
                  <a:pt x="641350" y="852195"/>
                </a:lnTo>
                <a:lnTo>
                  <a:pt x="684326" y="828078"/>
                </a:lnTo>
                <a:lnTo>
                  <a:pt x="713740" y="806818"/>
                </a:lnTo>
                <a:lnTo>
                  <a:pt x="725131" y="798588"/>
                </a:lnTo>
                <a:lnTo>
                  <a:pt x="763739" y="763752"/>
                </a:lnTo>
                <a:lnTo>
                  <a:pt x="798588" y="725144"/>
                </a:lnTo>
                <a:lnTo>
                  <a:pt x="828065" y="684339"/>
                </a:lnTo>
                <a:lnTo>
                  <a:pt x="852182" y="641350"/>
                </a:lnTo>
                <a:lnTo>
                  <a:pt x="870940" y="596176"/>
                </a:lnTo>
                <a:lnTo>
                  <a:pt x="884339" y="548817"/>
                </a:lnTo>
                <a:lnTo>
                  <a:pt x="892378" y="499275"/>
                </a:lnTo>
                <a:lnTo>
                  <a:pt x="895057" y="447535"/>
                </a:lnTo>
                <a:close/>
              </a:path>
            </a:pathLst>
          </a:custGeom>
          <a:solidFill>
            <a:srgbClr val="0C17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5983241" y="3151042"/>
            <a:ext cx="916940" cy="916940"/>
            <a:chOff x="5983241" y="3151042"/>
            <a:chExt cx="916940" cy="9169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5076" y="3325044"/>
              <a:ext cx="251157" cy="7678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983236" y="3151047"/>
              <a:ext cx="916940" cy="916940"/>
            </a:xfrm>
            <a:custGeom>
              <a:avLst/>
              <a:gdLst/>
              <a:ahLst/>
              <a:cxnLst/>
              <a:rect l="l" t="t" r="r" b="b"/>
              <a:pathLst>
                <a:path w="916940" h="916939">
                  <a:moveTo>
                    <a:pt x="617423" y="441286"/>
                  </a:moveTo>
                  <a:lnTo>
                    <a:pt x="609727" y="433590"/>
                  </a:lnTo>
                  <a:lnTo>
                    <a:pt x="555815" y="433590"/>
                  </a:lnTo>
                  <a:lnTo>
                    <a:pt x="555815" y="577342"/>
                  </a:lnTo>
                  <a:lnTo>
                    <a:pt x="555815" y="608152"/>
                  </a:lnTo>
                  <a:lnTo>
                    <a:pt x="555815" y="638962"/>
                  </a:lnTo>
                  <a:lnTo>
                    <a:pt x="555815" y="669772"/>
                  </a:lnTo>
                  <a:lnTo>
                    <a:pt x="360705" y="669772"/>
                  </a:lnTo>
                  <a:lnTo>
                    <a:pt x="360705" y="638962"/>
                  </a:lnTo>
                  <a:lnTo>
                    <a:pt x="555815" y="638962"/>
                  </a:lnTo>
                  <a:lnTo>
                    <a:pt x="555815" y="608152"/>
                  </a:lnTo>
                  <a:lnTo>
                    <a:pt x="360705" y="608152"/>
                  </a:lnTo>
                  <a:lnTo>
                    <a:pt x="360705" y="577342"/>
                  </a:lnTo>
                  <a:lnTo>
                    <a:pt x="555815" y="577342"/>
                  </a:lnTo>
                  <a:lnTo>
                    <a:pt x="555815" y="433590"/>
                  </a:lnTo>
                  <a:lnTo>
                    <a:pt x="539191" y="433590"/>
                  </a:lnTo>
                  <a:lnTo>
                    <a:pt x="531495" y="441286"/>
                  </a:lnTo>
                  <a:lnTo>
                    <a:pt x="531495" y="502323"/>
                  </a:lnTo>
                  <a:lnTo>
                    <a:pt x="307200" y="502323"/>
                  </a:lnTo>
                  <a:lnTo>
                    <a:pt x="299504" y="510019"/>
                  </a:lnTo>
                  <a:lnTo>
                    <a:pt x="299504" y="725576"/>
                  </a:lnTo>
                  <a:lnTo>
                    <a:pt x="335915" y="744766"/>
                  </a:lnTo>
                  <a:lnTo>
                    <a:pt x="374421" y="758405"/>
                  </a:lnTo>
                  <a:lnTo>
                    <a:pt x="415150" y="766559"/>
                  </a:lnTo>
                  <a:lnTo>
                    <a:pt x="458228" y="769264"/>
                  </a:lnTo>
                  <a:lnTo>
                    <a:pt x="501142" y="766559"/>
                  </a:lnTo>
                  <a:lnTo>
                    <a:pt x="501357" y="766559"/>
                  </a:lnTo>
                  <a:lnTo>
                    <a:pt x="541921" y="758405"/>
                  </a:lnTo>
                  <a:lnTo>
                    <a:pt x="542086" y="758405"/>
                  </a:lnTo>
                  <a:lnTo>
                    <a:pt x="580923" y="744588"/>
                  </a:lnTo>
                  <a:lnTo>
                    <a:pt x="617423" y="725271"/>
                  </a:lnTo>
                  <a:lnTo>
                    <a:pt x="617423" y="669772"/>
                  </a:lnTo>
                  <a:lnTo>
                    <a:pt x="617423" y="638962"/>
                  </a:lnTo>
                  <a:lnTo>
                    <a:pt x="617423" y="608152"/>
                  </a:lnTo>
                  <a:lnTo>
                    <a:pt x="617423" y="577342"/>
                  </a:lnTo>
                  <a:lnTo>
                    <a:pt x="617423" y="441286"/>
                  </a:lnTo>
                  <a:close/>
                </a:path>
                <a:path w="916940" h="916939">
                  <a:moveTo>
                    <a:pt x="662901" y="260769"/>
                  </a:moveTo>
                  <a:lnTo>
                    <a:pt x="633869" y="237693"/>
                  </a:lnTo>
                  <a:lnTo>
                    <a:pt x="596430" y="270040"/>
                  </a:lnTo>
                  <a:lnTo>
                    <a:pt x="553085" y="294538"/>
                  </a:lnTo>
                  <a:lnTo>
                    <a:pt x="504939" y="310057"/>
                  </a:lnTo>
                  <a:lnTo>
                    <a:pt x="453097" y="315480"/>
                  </a:lnTo>
                  <a:lnTo>
                    <a:pt x="404202" y="310654"/>
                  </a:lnTo>
                  <a:lnTo>
                    <a:pt x="358521" y="296824"/>
                  </a:lnTo>
                  <a:lnTo>
                    <a:pt x="316979" y="274929"/>
                  </a:lnTo>
                  <a:lnTo>
                    <a:pt x="280492" y="245897"/>
                  </a:lnTo>
                  <a:lnTo>
                    <a:pt x="251307" y="269100"/>
                  </a:lnTo>
                  <a:lnTo>
                    <a:pt x="284632" y="297535"/>
                  </a:lnTo>
                  <a:lnTo>
                    <a:pt x="322072" y="320675"/>
                  </a:lnTo>
                  <a:lnTo>
                    <a:pt x="363016" y="337934"/>
                  </a:lnTo>
                  <a:lnTo>
                    <a:pt x="406895" y="348716"/>
                  </a:lnTo>
                  <a:lnTo>
                    <a:pt x="453097" y="352450"/>
                  </a:lnTo>
                  <a:lnTo>
                    <a:pt x="501688" y="348322"/>
                  </a:lnTo>
                  <a:lnTo>
                    <a:pt x="547636" y="336397"/>
                  </a:lnTo>
                  <a:lnTo>
                    <a:pt x="590283" y="317385"/>
                  </a:lnTo>
                  <a:lnTo>
                    <a:pt x="628929" y="291934"/>
                  </a:lnTo>
                  <a:lnTo>
                    <a:pt x="662901" y="260769"/>
                  </a:lnTo>
                  <a:close/>
                </a:path>
                <a:path w="916940" h="916939">
                  <a:moveTo>
                    <a:pt x="916470" y="458241"/>
                  </a:moveTo>
                  <a:lnTo>
                    <a:pt x="913726" y="405269"/>
                  </a:lnTo>
                  <a:lnTo>
                    <a:pt x="905497" y="354533"/>
                  </a:lnTo>
                  <a:lnTo>
                    <a:pt x="891768" y="306044"/>
                  </a:lnTo>
                  <a:lnTo>
                    <a:pt x="872566" y="259791"/>
                  </a:lnTo>
                  <a:lnTo>
                    <a:pt x="847864" y="215773"/>
                  </a:lnTo>
                  <a:lnTo>
                    <a:pt x="826109" y="185674"/>
                  </a:lnTo>
                  <a:lnTo>
                    <a:pt x="826109" y="458241"/>
                  </a:lnTo>
                  <a:lnTo>
                    <a:pt x="823087" y="507276"/>
                  </a:lnTo>
                  <a:lnTo>
                    <a:pt x="814044" y="553974"/>
                  </a:lnTo>
                  <a:lnTo>
                    <a:pt x="798957" y="598347"/>
                  </a:lnTo>
                  <a:lnTo>
                    <a:pt x="777824" y="640384"/>
                  </a:lnTo>
                  <a:lnTo>
                    <a:pt x="750671" y="680097"/>
                  </a:lnTo>
                  <a:lnTo>
                    <a:pt x="717473" y="717473"/>
                  </a:lnTo>
                  <a:lnTo>
                    <a:pt x="680085" y="750671"/>
                  </a:lnTo>
                  <a:lnTo>
                    <a:pt x="640384" y="777836"/>
                  </a:lnTo>
                  <a:lnTo>
                    <a:pt x="598335" y="798957"/>
                  </a:lnTo>
                  <a:lnTo>
                    <a:pt x="553961" y="814044"/>
                  </a:lnTo>
                  <a:lnTo>
                    <a:pt x="507263" y="823099"/>
                  </a:lnTo>
                  <a:lnTo>
                    <a:pt x="458228" y="826122"/>
                  </a:lnTo>
                  <a:lnTo>
                    <a:pt x="409194" y="823099"/>
                  </a:lnTo>
                  <a:lnTo>
                    <a:pt x="362496" y="814044"/>
                  </a:lnTo>
                  <a:lnTo>
                    <a:pt x="318122" y="798957"/>
                  </a:lnTo>
                  <a:lnTo>
                    <a:pt x="276085" y="777836"/>
                  </a:lnTo>
                  <a:lnTo>
                    <a:pt x="236372" y="750671"/>
                  </a:lnTo>
                  <a:lnTo>
                    <a:pt x="198996" y="717473"/>
                  </a:lnTo>
                  <a:lnTo>
                    <a:pt x="165798" y="680097"/>
                  </a:lnTo>
                  <a:lnTo>
                    <a:pt x="138633" y="640384"/>
                  </a:lnTo>
                  <a:lnTo>
                    <a:pt x="117513" y="598347"/>
                  </a:lnTo>
                  <a:lnTo>
                    <a:pt x="102425" y="553974"/>
                  </a:lnTo>
                  <a:lnTo>
                    <a:pt x="93370" y="507276"/>
                  </a:lnTo>
                  <a:lnTo>
                    <a:pt x="90360" y="458241"/>
                  </a:lnTo>
                  <a:lnTo>
                    <a:pt x="93370" y="409206"/>
                  </a:lnTo>
                  <a:lnTo>
                    <a:pt x="102425" y="362508"/>
                  </a:lnTo>
                  <a:lnTo>
                    <a:pt x="117513" y="318135"/>
                  </a:lnTo>
                  <a:lnTo>
                    <a:pt x="138633" y="276085"/>
                  </a:lnTo>
                  <a:lnTo>
                    <a:pt x="165798" y="236385"/>
                  </a:lnTo>
                  <a:lnTo>
                    <a:pt x="198996" y="198996"/>
                  </a:lnTo>
                  <a:lnTo>
                    <a:pt x="236372" y="165798"/>
                  </a:lnTo>
                  <a:lnTo>
                    <a:pt x="276085" y="138645"/>
                  </a:lnTo>
                  <a:lnTo>
                    <a:pt x="318122" y="117513"/>
                  </a:lnTo>
                  <a:lnTo>
                    <a:pt x="362496" y="102425"/>
                  </a:lnTo>
                  <a:lnTo>
                    <a:pt x="409194" y="93370"/>
                  </a:lnTo>
                  <a:lnTo>
                    <a:pt x="458228" y="90360"/>
                  </a:lnTo>
                  <a:lnTo>
                    <a:pt x="507263" y="93370"/>
                  </a:lnTo>
                  <a:lnTo>
                    <a:pt x="553961" y="102425"/>
                  </a:lnTo>
                  <a:lnTo>
                    <a:pt x="598335" y="117513"/>
                  </a:lnTo>
                  <a:lnTo>
                    <a:pt x="640384" y="138645"/>
                  </a:lnTo>
                  <a:lnTo>
                    <a:pt x="680085" y="165798"/>
                  </a:lnTo>
                  <a:lnTo>
                    <a:pt x="717473" y="198996"/>
                  </a:lnTo>
                  <a:lnTo>
                    <a:pt x="750671" y="236385"/>
                  </a:lnTo>
                  <a:lnTo>
                    <a:pt x="777824" y="276085"/>
                  </a:lnTo>
                  <a:lnTo>
                    <a:pt x="798957" y="318135"/>
                  </a:lnTo>
                  <a:lnTo>
                    <a:pt x="814044" y="362508"/>
                  </a:lnTo>
                  <a:lnTo>
                    <a:pt x="823087" y="409206"/>
                  </a:lnTo>
                  <a:lnTo>
                    <a:pt x="826109" y="458241"/>
                  </a:lnTo>
                  <a:lnTo>
                    <a:pt x="826109" y="185674"/>
                  </a:lnTo>
                  <a:lnTo>
                    <a:pt x="782015" y="134454"/>
                  </a:lnTo>
                  <a:lnTo>
                    <a:pt x="742467" y="98793"/>
                  </a:lnTo>
                  <a:lnTo>
                    <a:pt x="700697" y="68605"/>
                  </a:lnTo>
                  <a:lnTo>
                    <a:pt x="656678" y="43903"/>
                  </a:lnTo>
                  <a:lnTo>
                    <a:pt x="610425" y="24701"/>
                  </a:lnTo>
                  <a:lnTo>
                    <a:pt x="561936" y="10972"/>
                  </a:lnTo>
                  <a:lnTo>
                    <a:pt x="511200" y="2743"/>
                  </a:lnTo>
                  <a:lnTo>
                    <a:pt x="458228" y="0"/>
                  </a:lnTo>
                  <a:lnTo>
                    <a:pt x="405257" y="2743"/>
                  </a:lnTo>
                  <a:lnTo>
                    <a:pt x="354533" y="10972"/>
                  </a:lnTo>
                  <a:lnTo>
                    <a:pt x="306031" y="24701"/>
                  </a:lnTo>
                  <a:lnTo>
                    <a:pt x="259778" y="43903"/>
                  </a:lnTo>
                  <a:lnTo>
                    <a:pt x="215773" y="68605"/>
                  </a:lnTo>
                  <a:lnTo>
                    <a:pt x="173990" y="98793"/>
                  </a:lnTo>
                  <a:lnTo>
                    <a:pt x="134454" y="134454"/>
                  </a:lnTo>
                  <a:lnTo>
                    <a:pt x="98780" y="174002"/>
                  </a:lnTo>
                  <a:lnTo>
                    <a:pt x="68605" y="215773"/>
                  </a:lnTo>
                  <a:lnTo>
                    <a:pt x="43903" y="259791"/>
                  </a:lnTo>
                  <a:lnTo>
                    <a:pt x="24701" y="306044"/>
                  </a:lnTo>
                  <a:lnTo>
                    <a:pt x="10972" y="354533"/>
                  </a:lnTo>
                  <a:lnTo>
                    <a:pt x="2743" y="405269"/>
                  </a:lnTo>
                  <a:lnTo>
                    <a:pt x="0" y="458241"/>
                  </a:lnTo>
                  <a:lnTo>
                    <a:pt x="2743" y="511213"/>
                  </a:lnTo>
                  <a:lnTo>
                    <a:pt x="10972" y="561936"/>
                  </a:lnTo>
                  <a:lnTo>
                    <a:pt x="24701" y="610438"/>
                  </a:lnTo>
                  <a:lnTo>
                    <a:pt x="43903" y="656691"/>
                  </a:lnTo>
                  <a:lnTo>
                    <a:pt x="68605" y="700697"/>
                  </a:lnTo>
                  <a:lnTo>
                    <a:pt x="98780" y="742480"/>
                  </a:lnTo>
                  <a:lnTo>
                    <a:pt x="134454" y="782015"/>
                  </a:lnTo>
                  <a:lnTo>
                    <a:pt x="173990" y="817689"/>
                  </a:lnTo>
                  <a:lnTo>
                    <a:pt x="215773" y="847877"/>
                  </a:lnTo>
                  <a:lnTo>
                    <a:pt x="259778" y="872566"/>
                  </a:lnTo>
                  <a:lnTo>
                    <a:pt x="306031" y="891781"/>
                  </a:lnTo>
                  <a:lnTo>
                    <a:pt x="354533" y="905497"/>
                  </a:lnTo>
                  <a:lnTo>
                    <a:pt x="405257" y="913726"/>
                  </a:lnTo>
                  <a:lnTo>
                    <a:pt x="458228" y="916470"/>
                  </a:lnTo>
                  <a:lnTo>
                    <a:pt x="511200" y="913726"/>
                  </a:lnTo>
                  <a:lnTo>
                    <a:pt x="561936" y="905497"/>
                  </a:lnTo>
                  <a:lnTo>
                    <a:pt x="610425" y="891781"/>
                  </a:lnTo>
                  <a:lnTo>
                    <a:pt x="656678" y="872566"/>
                  </a:lnTo>
                  <a:lnTo>
                    <a:pt x="700697" y="847877"/>
                  </a:lnTo>
                  <a:lnTo>
                    <a:pt x="742467" y="817689"/>
                  </a:lnTo>
                  <a:lnTo>
                    <a:pt x="782015" y="782015"/>
                  </a:lnTo>
                  <a:lnTo>
                    <a:pt x="817676" y="742480"/>
                  </a:lnTo>
                  <a:lnTo>
                    <a:pt x="847864" y="700697"/>
                  </a:lnTo>
                  <a:lnTo>
                    <a:pt x="872566" y="656691"/>
                  </a:lnTo>
                  <a:lnTo>
                    <a:pt x="891768" y="610438"/>
                  </a:lnTo>
                  <a:lnTo>
                    <a:pt x="905497" y="561936"/>
                  </a:lnTo>
                  <a:lnTo>
                    <a:pt x="913726" y="511213"/>
                  </a:lnTo>
                  <a:lnTo>
                    <a:pt x="916470" y="458241"/>
                  </a:lnTo>
                  <a:close/>
                </a:path>
              </a:pathLst>
            </a:custGeom>
            <a:solidFill>
              <a:srgbClr val="0C17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21947" y="6260083"/>
            <a:ext cx="381127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b="1" dirty="0">
                <a:solidFill>
                  <a:srgbClr val="A6192E"/>
                </a:solidFill>
                <a:latin typeface="Arial"/>
                <a:cs typeface="Arial"/>
              </a:rPr>
              <a:t>NOTE:</a:t>
            </a:r>
            <a:r>
              <a:rPr sz="1200" b="1" spc="-20" dirty="0">
                <a:solidFill>
                  <a:srgbClr val="A6192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Be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sure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that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are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talking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into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G7’s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microphone,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not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cartridge,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avoid</a:t>
            </a:r>
            <a:r>
              <a:rPr sz="12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false</a:t>
            </a:r>
            <a:r>
              <a:rPr sz="12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gas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alarms.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PUSH-</a:t>
            </a:r>
            <a:r>
              <a:rPr spc="-25" dirty="0"/>
              <a:t>TO-TALK</a:t>
            </a:r>
            <a:r>
              <a:rPr spc="-20" dirty="0"/>
              <a:t> </a:t>
            </a:r>
            <a:r>
              <a:rPr dirty="0"/>
              <a:t>-</a:t>
            </a:r>
            <a:r>
              <a:rPr spc="-25" dirty="0"/>
              <a:t> </a:t>
            </a:r>
            <a:r>
              <a:rPr spc="-10" dirty="0"/>
              <a:t>CHANNELS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5555"/>
            <a:ext cx="9144000" cy="21829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6580" y="3311652"/>
            <a:ext cx="2552700" cy="296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101820"/>
                </a:solidFill>
                <a:latin typeface="Arial"/>
                <a:cs typeface="Arial"/>
              </a:rPr>
              <a:t>Available Channels</a:t>
            </a:r>
            <a:endParaRPr sz="1400">
              <a:latin typeface="Arial"/>
              <a:cs typeface="Arial"/>
            </a:endParaRPr>
          </a:p>
          <a:p>
            <a:pPr marL="200025" indent="-172085">
              <a:lnSpc>
                <a:spcPts val="1415"/>
              </a:lnSpc>
              <a:spcBef>
                <a:spcPts val="1325"/>
              </a:spcBef>
              <a:buFont typeface="Arial"/>
              <a:buChar char="•"/>
              <a:tabLst>
                <a:tab pos="200025" algn="l"/>
              </a:tabLst>
            </a:pPr>
            <a:r>
              <a:rPr sz="1200" b="1" dirty="0">
                <a:solidFill>
                  <a:srgbClr val="101820"/>
                </a:solidFill>
                <a:latin typeface="Arial"/>
                <a:cs typeface="Arial"/>
              </a:rPr>
              <a:t>Channels</a:t>
            </a:r>
            <a:r>
              <a:rPr sz="1200" b="1" spc="-6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01820"/>
                </a:solidFill>
                <a:latin typeface="Arial"/>
                <a:cs typeface="Arial"/>
              </a:rPr>
              <a:t>0-</a:t>
            </a:r>
            <a:r>
              <a:rPr sz="1200" b="1" spc="-25" dirty="0">
                <a:solidFill>
                  <a:srgbClr val="101820"/>
                </a:solidFill>
                <a:latin typeface="Arial"/>
                <a:cs typeface="Arial"/>
              </a:rPr>
              <a:t>99</a:t>
            </a:r>
            <a:endParaRPr sz="1200">
              <a:latin typeface="Arial"/>
              <a:cs typeface="Arial"/>
            </a:endParaRPr>
          </a:p>
          <a:p>
            <a:pPr marL="207645" marR="169545">
              <a:lnSpc>
                <a:spcPts val="1390"/>
              </a:lnSpc>
              <a:spcBef>
                <a:spcPts val="65"/>
              </a:spcBef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Numbered</a:t>
            </a:r>
            <a:r>
              <a:rPr sz="12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channels</a:t>
            </a:r>
            <a:r>
              <a:rPr sz="12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for</a:t>
            </a:r>
            <a:r>
              <a:rPr sz="12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different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groups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device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users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Arial"/>
              <a:cs typeface="Arial"/>
            </a:endParaRPr>
          </a:p>
          <a:p>
            <a:pPr marL="200025" indent="-172085">
              <a:lnSpc>
                <a:spcPct val="100000"/>
              </a:lnSpc>
              <a:buFont typeface="Arial"/>
              <a:buChar char="•"/>
              <a:tabLst>
                <a:tab pos="200025" algn="l"/>
              </a:tabLst>
            </a:pPr>
            <a:r>
              <a:rPr sz="1200" b="1" dirty="0">
                <a:solidFill>
                  <a:srgbClr val="101820"/>
                </a:solidFill>
                <a:latin typeface="Arial"/>
                <a:cs typeface="Arial"/>
              </a:rPr>
              <a:t>Receive</a:t>
            </a:r>
            <a:r>
              <a:rPr sz="1200" b="1" spc="-6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01820"/>
                </a:solidFill>
                <a:latin typeface="Arial"/>
                <a:cs typeface="Arial"/>
              </a:rPr>
              <a:t>only</a:t>
            </a:r>
            <a:endParaRPr sz="1200">
              <a:latin typeface="Arial"/>
              <a:cs typeface="Arial"/>
            </a:endParaRPr>
          </a:p>
          <a:p>
            <a:pPr marL="207645" marR="97790">
              <a:lnSpc>
                <a:spcPts val="1390"/>
              </a:lnSpc>
              <a:spcBef>
                <a:spcPts val="160"/>
              </a:spcBef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G7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only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receives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from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all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call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can’t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transmit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any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devices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Arial"/>
              <a:cs typeface="Arial"/>
            </a:endParaRPr>
          </a:p>
          <a:p>
            <a:pPr marL="200025" indent="-172085">
              <a:lnSpc>
                <a:spcPts val="1415"/>
              </a:lnSpc>
              <a:buFont typeface="Arial"/>
              <a:buChar char="•"/>
              <a:tabLst>
                <a:tab pos="200025" algn="l"/>
              </a:tabLst>
            </a:pPr>
            <a:r>
              <a:rPr sz="1200" b="1" dirty="0">
                <a:solidFill>
                  <a:srgbClr val="101820"/>
                </a:solidFill>
                <a:latin typeface="Arial"/>
                <a:cs typeface="Arial"/>
              </a:rPr>
              <a:t>All</a:t>
            </a:r>
            <a:r>
              <a:rPr sz="1200" b="1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01820"/>
                </a:solidFill>
                <a:latin typeface="Arial"/>
                <a:cs typeface="Arial"/>
              </a:rPr>
              <a:t>call</a:t>
            </a:r>
            <a:endParaRPr sz="1200">
              <a:latin typeface="Arial"/>
              <a:cs typeface="Arial"/>
            </a:endParaRPr>
          </a:p>
          <a:p>
            <a:pPr marL="207645">
              <a:lnSpc>
                <a:spcPts val="1415"/>
              </a:lnSpc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G7</a:t>
            </a:r>
            <a:r>
              <a:rPr sz="12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Transmits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all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PTT</a:t>
            </a:r>
            <a:r>
              <a:rPr sz="12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devices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in</a:t>
            </a:r>
            <a:endParaRPr sz="1200">
              <a:latin typeface="Arial"/>
              <a:cs typeface="Arial"/>
            </a:endParaRPr>
          </a:p>
          <a:p>
            <a:pPr marL="207645" marR="5080">
              <a:lnSpc>
                <a:spcPct val="99400"/>
              </a:lnSpc>
              <a:spcBef>
                <a:spcPts val="80"/>
              </a:spcBef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organization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only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receives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from</a:t>
            </a:r>
            <a:r>
              <a:rPr sz="12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all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call.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01820"/>
                </a:solidFill>
                <a:latin typeface="Arial"/>
                <a:cs typeface="Arial"/>
              </a:rPr>
              <a:t>This</a:t>
            </a:r>
            <a:r>
              <a:rPr sz="12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01820"/>
                </a:solidFill>
                <a:latin typeface="Arial"/>
                <a:cs typeface="Arial"/>
              </a:rPr>
              <a:t>channel</a:t>
            </a:r>
            <a:r>
              <a:rPr sz="1200" b="1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01820"/>
                </a:solidFill>
                <a:latin typeface="Arial"/>
                <a:cs typeface="Arial"/>
              </a:rPr>
              <a:t>should </a:t>
            </a:r>
            <a:r>
              <a:rPr sz="1200" b="1" dirty="0">
                <a:solidFill>
                  <a:srgbClr val="101820"/>
                </a:solidFill>
                <a:latin typeface="Arial"/>
                <a:cs typeface="Arial"/>
              </a:rPr>
              <a:t>only</a:t>
            </a:r>
            <a:r>
              <a:rPr sz="1200" b="1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01820"/>
                </a:solidFill>
                <a:latin typeface="Arial"/>
                <a:cs typeface="Arial"/>
              </a:rPr>
              <a:t>be</a:t>
            </a:r>
            <a:r>
              <a:rPr sz="1200" b="1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01820"/>
                </a:solidFill>
                <a:latin typeface="Arial"/>
                <a:cs typeface="Arial"/>
              </a:rPr>
              <a:t>used</a:t>
            </a:r>
            <a:r>
              <a:rPr sz="1200" b="1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01820"/>
                </a:solidFill>
                <a:latin typeface="Arial"/>
                <a:cs typeface="Arial"/>
              </a:rPr>
              <a:t>for</a:t>
            </a:r>
            <a:r>
              <a:rPr sz="1200" b="1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01820"/>
                </a:solidFill>
                <a:latin typeface="Arial"/>
                <a:cs typeface="Arial"/>
              </a:rPr>
              <a:t>safety supervisors.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78479" y="2998228"/>
            <a:ext cx="0" cy="3672840"/>
          </a:xfrm>
          <a:custGeom>
            <a:avLst/>
            <a:gdLst/>
            <a:ahLst/>
            <a:cxnLst/>
            <a:rect l="l" t="t" r="r" b="b"/>
            <a:pathLst>
              <a:path h="3672840">
                <a:moveTo>
                  <a:pt x="0" y="0"/>
                </a:moveTo>
                <a:lnTo>
                  <a:pt x="1" y="3672801"/>
                </a:lnTo>
              </a:path>
            </a:pathLst>
          </a:custGeom>
          <a:ln w="6350">
            <a:solidFill>
              <a:srgbClr val="A61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410309" y="3892643"/>
            <a:ext cx="1718945" cy="1812925"/>
            <a:chOff x="3410309" y="3892643"/>
            <a:chExt cx="1718945" cy="181292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8999" y="4005071"/>
              <a:ext cx="1682496" cy="168249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419834" y="3995849"/>
              <a:ext cx="1699895" cy="1699895"/>
            </a:xfrm>
            <a:custGeom>
              <a:avLst/>
              <a:gdLst/>
              <a:ahLst/>
              <a:cxnLst/>
              <a:rect l="l" t="t" r="r" b="b"/>
              <a:pathLst>
                <a:path w="1699895" h="1699895">
                  <a:moveTo>
                    <a:pt x="0" y="0"/>
                  </a:moveTo>
                  <a:lnTo>
                    <a:pt x="1699805" y="0"/>
                  </a:lnTo>
                  <a:lnTo>
                    <a:pt x="1699805" y="1699805"/>
                  </a:lnTo>
                  <a:lnTo>
                    <a:pt x="0" y="1699805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A619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2870" y="3892643"/>
              <a:ext cx="210823" cy="210823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5324081" y="3892643"/>
            <a:ext cx="1711960" cy="1812925"/>
            <a:chOff x="5324081" y="3892643"/>
            <a:chExt cx="1711960" cy="181292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40095" y="4011167"/>
              <a:ext cx="1679448" cy="16764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333606" y="4003168"/>
              <a:ext cx="1692910" cy="1692910"/>
            </a:xfrm>
            <a:custGeom>
              <a:avLst/>
              <a:gdLst/>
              <a:ahLst/>
              <a:cxnLst/>
              <a:rect l="l" t="t" r="r" b="b"/>
              <a:pathLst>
                <a:path w="1692909" h="1692910">
                  <a:moveTo>
                    <a:pt x="0" y="0"/>
                  </a:moveTo>
                  <a:lnTo>
                    <a:pt x="1692486" y="0"/>
                  </a:lnTo>
                  <a:lnTo>
                    <a:pt x="1692486" y="1692486"/>
                  </a:lnTo>
                  <a:lnTo>
                    <a:pt x="0" y="1692486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A619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95676" y="3892643"/>
              <a:ext cx="210825" cy="21082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388231" y="3431540"/>
            <a:ext cx="2604770" cy="671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CHANGING</a:t>
            </a:r>
            <a:r>
              <a:rPr sz="1800" b="1" spc="-10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01820"/>
                </a:solidFill>
                <a:latin typeface="Arial"/>
                <a:cs typeface="Arial"/>
              </a:rPr>
              <a:t>CHANNELS</a:t>
            </a:r>
            <a:endParaRPr sz="1800">
              <a:latin typeface="Arial"/>
              <a:cs typeface="Arial"/>
            </a:endParaRPr>
          </a:p>
          <a:p>
            <a:pPr marL="167640">
              <a:lnSpc>
                <a:spcPct val="100000"/>
              </a:lnSpc>
              <a:spcBef>
                <a:spcPts val="1485"/>
              </a:spcBef>
              <a:tabLst>
                <a:tab pos="2070100" algn="l"/>
              </a:tabLst>
            </a:pP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230533" y="3892643"/>
            <a:ext cx="1718945" cy="1805305"/>
            <a:chOff x="7230533" y="3892643"/>
            <a:chExt cx="1718945" cy="180530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48143" y="3995927"/>
              <a:ext cx="1682496" cy="168554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240058" y="3988530"/>
              <a:ext cx="1699895" cy="1699895"/>
            </a:xfrm>
            <a:custGeom>
              <a:avLst/>
              <a:gdLst/>
              <a:ahLst/>
              <a:cxnLst/>
              <a:rect l="l" t="t" r="r" b="b"/>
              <a:pathLst>
                <a:path w="1699895" h="1699895">
                  <a:moveTo>
                    <a:pt x="0" y="0"/>
                  </a:moveTo>
                  <a:lnTo>
                    <a:pt x="1699805" y="0"/>
                  </a:lnTo>
                  <a:lnTo>
                    <a:pt x="1699805" y="1699805"/>
                  </a:lnTo>
                  <a:lnTo>
                    <a:pt x="0" y="1699805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A619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28979" y="3892643"/>
              <a:ext cx="210823" cy="21082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379621" y="3894835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65095" y="5955283"/>
            <a:ext cx="46577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Changing</a:t>
            </a:r>
            <a:r>
              <a:rPr sz="12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channels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can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be</a:t>
            </a:r>
            <a:r>
              <a:rPr sz="12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done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from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G7’s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main</a:t>
            </a:r>
            <a:r>
              <a:rPr sz="12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or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secondary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menu.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CONFIGURATION</a:t>
            </a:r>
            <a:r>
              <a:rPr spc="-5" dirty="0"/>
              <a:t> </a:t>
            </a:r>
            <a:r>
              <a:rPr spc="-20" dirty="0"/>
              <a:t>MODES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1077" y="2984330"/>
            <a:ext cx="2658745" cy="899794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400" b="1" spc="-10" dirty="0">
                <a:solidFill>
                  <a:srgbClr val="101820"/>
                </a:solidFill>
                <a:latin typeface="Arial"/>
                <a:cs typeface="Arial"/>
              </a:rPr>
              <a:t>Available Modes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97500"/>
              </a:lnSpc>
              <a:spcBef>
                <a:spcPts val="480"/>
              </a:spcBef>
            </a:pPr>
            <a:r>
              <a:rPr sz="1200" i="1" dirty="0">
                <a:solidFill>
                  <a:srgbClr val="101820"/>
                </a:solidFill>
                <a:latin typeface="Arial"/>
                <a:cs typeface="Arial"/>
              </a:rPr>
              <a:t>What</a:t>
            </a:r>
            <a:r>
              <a:rPr sz="1200" i="1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200" i="1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01820"/>
                </a:solidFill>
                <a:latin typeface="Arial"/>
                <a:cs typeface="Arial"/>
              </a:rPr>
              <a:t>seen</a:t>
            </a:r>
            <a:r>
              <a:rPr sz="1200" i="1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01820"/>
                </a:solidFill>
                <a:latin typeface="Arial"/>
                <a:cs typeface="Arial"/>
              </a:rPr>
              <a:t>on</a:t>
            </a:r>
            <a:r>
              <a:rPr sz="1200" i="1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01820"/>
                </a:solidFill>
                <a:latin typeface="Arial"/>
                <a:cs typeface="Arial"/>
              </a:rPr>
              <a:t>your</a:t>
            </a:r>
            <a:r>
              <a:rPr sz="1200" i="1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01820"/>
                </a:solidFill>
                <a:latin typeface="Arial"/>
                <a:cs typeface="Arial"/>
              </a:rPr>
              <a:t>device</a:t>
            </a:r>
            <a:r>
              <a:rPr sz="1200" i="1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i="1" spc="-25" dirty="0">
                <a:solidFill>
                  <a:srgbClr val="101820"/>
                </a:solidFill>
                <a:latin typeface="Arial"/>
                <a:cs typeface="Arial"/>
              </a:rPr>
              <a:t>is </a:t>
            </a:r>
            <a:r>
              <a:rPr sz="1200" i="1" dirty="0">
                <a:solidFill>
                  <a:srgbClr val="101820"/>
                </a:solidFill>
                <a:latin typeface="Arial"/>
                <a:cs typeface="Arial"/>
              </a:rPr>
              <a:t>dependent</a:t>
            </a:r>
            <a:r>
              <a:rPr sz="1200" i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01820"/>
                </a:solidFill>
                <a:latin typeface="Arial"/>
                <a:cs typeface="Arial"/>
              </a:rPr>
              <a:t>on</a:t>
            </a:r>
            <a:r>
              <a:rPr sz="1200" i="1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01820"/>
                </a:solidFill>
                <a:latin typeface="Arial"/>
                <a:cs typeface="Arial"/>
              </a:rPr>
              <a:t>your</a:t>
            </a:r>
            <a:r>
              <a:rPr sz="1200" i="1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01820"/>
                </a:solidFill>
                <a:latin typeface="Arial"/>
                <a:cs typeface="Arial"/>
              </a:rPr>
              <a:t>configuration</a:t>
            </a:r>
            <a:r>
              <a:rPr sz="1200" i="1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101820"/>
                </a:solidFill>
                <a:latin typeface="Arial"/>
                <a:cs typeface="Arial"/>
              </a:rPr>
              <a:t>profile </a:t>
            </a:r>
            <a:r>
              <a:rPr sz="1200" i="1" dirty="0">
                <a:solidFill>
                  <a:srgbClr val="101820"/>
                </a:solidFill>
                <a:latin typeface="Arial"/>
                <a:cs typeface="Arial"/>
              </a:rPr>
              <a:t>in</a:t>
            </a:r>
            <a:r>
              <a:rPr sz="1200" i="1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01820"/>
                </a:solidFill>
                <a:latin typeface="Arial"/>
                <a:cs typeface="Arial"/>
              </a:rPr>
              <a:t>Blackline</a:t>
            </a:r>
            <a:r>
              <a:rPr sz="1200" i="1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i="1" spc="-20" dirty="0">
                <a:solidFill>
                  <a:srgbClr val="101820"/>
                </a:solidFill>
                <a:latin typeface="Arial"/>
                <a:cs typeface="Arial"/>
              </a:rPr>
              <a:t>Live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1077" y="3941572"/>
            <a:ext cx="272351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245" indent="-16954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2245" algn="l"/>
              </a:tabLst>
            </a:pPr>
            <a:r>
              <a:rPr sz="1000" b="1" dirty="0">
                <a:solidFill>
                  <a:srgbClr val="101820"/>
                </a:solidFill>
                <a:latin typeface="Arial"/>
                <a:cs typeface="Arial"/>
              </a:rPr>
              <a:t>Normal</a:t>
            </a:r>
            <a:r>
              <a:rPr sz="1000" b="1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b="1" spc="-20" dirty="0">
                <a:solidFill>
                  <a:srgbClr val="101820"/>
                </a:solidFill>
                <a:latin typeface="Arial"/>
                <a:cs typeface="Arial"/>
              </a:rPr>
              <a:t>mode</a:t>
            </a:r>
            <a:endParaRPr sz="10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G7’s</a:t>
            </a:r>
            <a:r>
              <a:rPr sz="10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default</a:t>
            </a:r>
            <a:r>
              <a:rPr sz="10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for</a:t>
            </a:r>
            <a:r>
              <a:rPr sz="10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everyday</a:t>
            </a:r>
            <a:r>
              <a:rPr sz="10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01820"/>
                </a:solidFill>
                <a:latin typeface="Arial"/>
                <a:cs typeface="Arial"/>
              </a:rPr>
              <a:t>operation</a:t>
            </a:r>
            <a:endParaRPr sz="1000">
              <a:latin typeface="Arial"/>
              <a:cs typeface="Arial"/>
            </a:endParaRPr>
          </a:p>
          <a:p>
            <a:pPr marL="182245" indent="-169545">
              <a:lnSpc>
                <a:spcPct val="100000"/>
              </a:lnSpc>
              <a:buFont typeface="Arial"/>
              <a:buChar char="•"/>
              <a:tabLst>
                <a:tab pos="182245" algn="l"/>
              </a:tabLst>
            </a:pPr>
            <a:r>
              <a:rPr sz="1000" b="1" dirty="0">
                <a:solidFill>
                  <a:srgbClr val="101820"/>
                </a:solidFill>
                <a:latin typeface="Arial"/>
                <a:cs typeface="Arial"/>
              </a:rPr>
              <a:t>Pre</a:t>
            </a:r>
            <a:r>
              <a:rPr sz="1000" b="1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101820"/>
                </a:solidFill>
                <a:latin typeface="Arial"/>
                <a:cs typeface="Arial"/>
              </a:rPr>
              <a:t>entry</a:t>
            </a:r>
            <a:endParaRPr sz="1000">
              <a:latin typeface="Arial"/>
              <a:cs typeface="Arial"/>
            </a:endParaRPr>
          </a:p>
          <a:p>
            <a:pPr marL="192405" marR="5080">
              <a:lnSpc>
                <a:spcPct val="100000"/>
              </a:lnSpc>
            </a:pP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For</a:t>
            </a:r>
            <a:r>
              <a:rPr sz="10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checking</a:t>
            </a:r>
            <a:r>
              <a:rPr sz="10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an</a:t>
            </a:r>
            <a:r>
              <a:rPr sz="10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atmosphere</a:t>
            </a:r>
            <a:r>
              <a:rPr sz="10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before</a:t>
            </a:r>
            <a:r>
              <a:rPr sz="10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01820"/>
                </a:solidFill>
                <a:latin typeface="Arial"/>
                <a:cs typeface="Arial"/>
              </a:rPr>
              <a:t>entering,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with</a:t>
            </a:r>
            <a:r>
              <a:rPr sz="10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or</a:t>
            </a:r>
            <a:r>
              <a:rPr sz="10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without</a:t>
            </a:r>
            <a:r>
              <a:rPr sz="10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101820"/>
                </a:solidFill>
                <a:latin typeface="Arial"/>
                <a:cs typeface="Arial"/>
              </a:rPr>
              <a:t>pump.</a:t>
            </a:r>
            <a:endParaRPr sz="1000">
              <a:latin typeface="Arial"/>
              <a:cs typeface="Arial"/>
            </a:endParaRPr>
          </a:p>
          <a:p>
            <a:pPr marL="182245" indent="-169545">
              <a:lnSpc>
                <a:spcPct val="100000"/>
              </a:lnSpc>
              <a:buFont typeface="Arial"/>
              <a:buChar char="•"/>
              <a:tabLst>
                <a:tab pos="182245" algn="l"/>
              </a:tabLst>
            </a:pPr>
            <a:r>
              <a:rPr sz="1000" b="1" spc="-20" dirty="0">
                <a:solidFill>
                  <a:srgbClr val="101820"/>
                </a:solidFill>
                <a:latin typeface="Arial"/>
                <a:cs typeface="Arial"/>
              </a:rPr>
              <a:t>SCBA</a:t>
            </a:r>
            <a:endParaRPr sz="1000">
              <a:latin typeface="Arial"/>
              <a:cs typeface="Arial"/>
            </a:endParaRPr>
          </a:p>
          <a:p>
            <a:pPr marL="192405" marR="71120">
              <a:lnSpc>
                <a:spcPct val="100000"/>
              </a:lnSpc>
            </a:pP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For use</a:t>
            </a:r>
            <a:r>
              <a:rPr sz="1000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with</a:t>
            </a:r>
            <a:r>
              <a:rPr sz="1000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000" spc="-10" dirty="0">
                <a:solidFill>
                  <a:srgbClr val="101820"/>
                </a:solidFill>
                <a:latin typeface="Arial"/>
                <a:cs typeface="Arial"/>
              </a:rPr>
              <a:t> supplied-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air or</a:t>
            </a:r>
            <a:r>
              <a:rPr sz="1000" spc="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01820"/>
                </a:solidFill>
                <a:latin typeface="Arial"/>
                <a:cs typeface="Arial"/>
              </a:rPr>
              <a:t>self-contained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breathing</a:t>
            </a:r>
            <a:r>
              <a:rPr sz="10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01820"/>
                </a:solidFill>
                <a:latin typeface="Arial"/>
                <a:cs typeface="Arial"/>
              </a:rPr>
              <a:t>apparatus</a:t>
            </a:r>
            <a:endParaRPr sz="1000">
              <a:latin typeface="Arial"/>
              <a:cs typeface="Arial"/>
            </a:endParaRPr>
          </a:p>
          <a:p>
            <a:pPr marL="182245" indent="-169545">
              <a:lnSpc>
                <a:spcPct val="100000"/>
              </a:lnSpc>
              <a:buFont typeface="Arial"/>
              <a:buChar char="•"/>
              <a:tabLst>
                <a:tab pos="182245" algn="l"/>
              </a:tabLst>
            </a:pPr>
            <a:r>
              <a:rPr sz="1000" b="1" dirty="0">
                <a:solidFill>
                  <a:srgbClr val="101820"/>
                </a:solidFill>
                <a:latin typeface="Arial"/>
                <a:cs typeface="Arial"/>
              </a:rPr>
              <a:t>Leak</a:t>
            </a:r>
            <a:r>
              <a:rPr sz="1000" b="1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101820"/>
                </a:solidFill>
                <a:latin typeface="Arial"/>
                <a:cs typeface="Arial"/>
              </a:rPr>
              <a:t>check</a:t>
            </a:r>
            <a:endParaRPr sz="1000">
              <a:latin typeface="Arial"/>
              <a:cs typeface="Arial"/>
            </a:endParaRPr>
          </a:p>
          <a:p>
            <a:pPr marL="192405" marR="788670">
              <a:lnSpc>
                <a:spcPct val="100000"/>
              </a:lnSpc>
            </a:pP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For</a:t>
            </a:r>
            <a:r>
              <a:rPr sz="10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checking</a:t>
            </a:r>
            <a:r>
              <a:rPr sz="10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an</a:t>
            </a:r>
            <a:r>
              <a:rPr sz="10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area</a:t>
            </a:r>
            <a:r>
              <a:rPr sz="10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for</a:t>
            </a:r>
            <a:r>
              <a:rPr sz="10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01820"/>
                </a:solidFill>
                <a:latin typeface="Arial"/>
                <a:cs typeface="Arial"/>
              </a:rPr>
              <a:t>leaks,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with</a:t>
            </a:r>
            <a:r>
              <a:rPr sz="10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or</a:t>
            </a:r>
            <a:r>
              <a:rPr sz="10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without</a:t>
            </a:r>
            <a:r>
              <a:rPr sz="10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101820"/>
                </a:solidFill>
                <a:latin typeface="Arial"/>
                <a:cs typeface="Arial"/>
              </a:rPr>
              <a:t>pump.</a:t>
            </a:r>
            <a:endParaRPr sz="1000">
              <a:latin typeface="Arial"/>
              <a:cs typeface="Arial"/>
            </a:endParaRPr>
          </a:p>
          <a:p>
            <a:pPr marL="182245" indent="-169545">
              <a:lnSpc>
                <a:spcPct val="100000"/>
              </a:lnSpc>
              <a:buFont typeface="Arial"/>
              <a:buChar char="•"/>
              <a:tabLst>
                <a:tab pos="182245" algn="l"/>
              </a:tabLst>
            </a:pPr>
            <a:r>
              <a:rPr sz="1000" b="1" dirty="0">
                <a:solidFill>
                  <a:srgbClr val="101820"/>
                </a:solidFill>
                <a:latin typeface="Arial"/>
                <a:cs typeface="Arial"/>
              </a:rPr>
              <a:t>High</a:t>
            </a:r>
            <a:r>
              <a:rPr sz="1000" b="1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b="1" spc="-20" dirty="0">
                <a:solidFill>
                  <a:srgbClr val="101820"/>
                </a:solidFill>
                <a:latin typeface="Arial"/>
                <a:cs typeface="Arial"/>
              </a:rPr>
              <a:t>risk</a:t>
            </a:r>
            <a:endParaRPr sz="1000">
              <a:latin typeface="Arial"/>
              <a:cs typeface="Arial"/>
            </a:endParaRPr>
          </a:p>
          <a:p>
            <a:pPr marL="192405" marR="766445">
              <a:lnSpc>
                <a:spcPct val="100000"/>
              </a:lnSpc>
            </a:pP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For</a:t>
            </a:r>
            <a:r>
              <a:rPr sz="10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general</a:t>
            </a:r>
            <a:r>
              <a:rPr sz="10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high</a:t>
            </a:r>
            <a:r>
              <a:rPr sz="10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risk</a:t>
            </a:r>
            <a:r>
              <a:rPr sz="10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01820"/>
                </a:solidFill>
                <a:latin typeface="Arial"/>
                <a:cs typeface="Arial"/>
              </a:rPr>
              <a:t>situations,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like</a:t>
            </a:r>
            <a:r>
              <a:rPr sz="10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01820"/>
                </a:solidFill>
                <a:latin typeface="Arial"/>
                <a:cs typeface="Arial"/>
              </a:rPr>
              <a:t>evacuations.</a:t>
            </a:r>
            <a:endParaRPr sz="1000">
              <a:latin typeface="Arial"/>
              <a:cs typeface="Arial"/>
            </a:endParaRPr>
          </a:p>
          <a:p>
            <a:pPr marL="182245" indent="-169545">
              <a:lnSpc>
                <a:spcPct val="100000"/>
              </a:lnSpc>
              <a:buFont typeface="Arial"/>
              <a:buChar char="•"/>
              <a:tabLst>
                <a:tab pos="182245" algn="l"/>
              </a:tabLst>
            </a:pPr>
            <a:r>
              <a:rPr sz="1000" b="1" dirty="0">
                <a:solidFill>
                  <a:srgbClr val="101820"/>
                </a:solidFill>
                <a:latin typeface="Arial"/>
                <a:cs typeface="Arial"/>
              </a:rPr>
              <a:t>Pump</a:t>
            </a:r>
            <a:r>
              <a:rPr sz="1000" b="1" spc="-25" dirty="0">
                <a:solidFill>
                  <a:srgbClr val="101820"/>
                </a:solidFill>
                <a:latin typeface="Arial"/>
                <a:cs typeface="Arial"/>
              </a:rPr>
              <a:t> run</a:t>
            </a:r>
            <a:endParaRPr sz="1000">
              <a:latin typeface="Arial"/>
              <a:cs typeface="Arial"/>
            </a:endParaRPr>
          </a:p>
          <a:p>
            <a:pPr marL="192405" marR="173990">
              <a:lnSpc>
                <a:spcPct val="100000"/>
              </a:lnSpc>
            </a:pP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Runs</a:t>
            </a:r>
            <a:r>
              <a:rPr sz="10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0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pump</a:t>
            </a:r>
            <a:r>
              <a:rPr sz="10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continuously</a:t>
            </a:r>
            <a:r>
              <a:rPr sz="10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–</a:t>
            </a:r>
            <a:r>
              <a:rPr sz="10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such</a:t>
            </a:r>
            <a:r>
              <a:rPr sz="10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as</a:t>
            </a:r>
            <a:r>
              <a:rPr sz="10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101820"/>
                </a:solidFill>
                <a:latin typeface="Arial"/>
                <a:cs typeface="Arial"/>
              </a:rPr>
              <a:t>for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use</a:t>
            </a:r>
            <a:r>
              <a:rPr sz="10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in</a:t>
            </a:r>
            <a:r>
              <a:rPr sz="10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0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01820"/>
                </a:solidFill>
                <a:latin typeface="Arial"/>
                <a:cs typeface="Arial"/>
              </a:rPr>
              <a:t>hole-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watch</a:t>
            </a:r>
            <a:r>
              <a:rPr sz="10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situation.</a:t>
            </a:r>
            <a:r>
              <a:rPr sz="10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0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pump</a:t>
            </a:r>
            <a:r>
              <a:rPr sz="10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101820"/>
                </a:solidFill>
                <a:latin typeface="Arial"/>
                <a:cs typeface="Arial"/>
              </a:rPr>
              <a:t>is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required</a:t>
            </a:r>
            <a:r>
              <a:rPr sz="10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for</a:t>
            </a:r>
            <a:r>
              <a:rPr sz="10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01820"/>
                </a:solidFill>
                <a:latin typeface="Arial"/>
                <a:cs typeface="Arial"/>
              </a:rPr>
              <a:t>this</a:t>
            </a:r>
            <a:r>
              <a:rPr sz="1000" spc="-20" dirty="0">
                <a:solidFill>
                  <a:srgbClr val="101820"/>
                </a:solidFill>
                <a:latin typeface="Arial"/>
                <a:cs typeface="Arial"/>
              </a:rPr>
              <a:t> mode.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9143" y="3007867"/>
            <a:ext cx="2167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ENTERING</a:t>
            </a:r>
            <a:r>
              <a:rPr sz="1800" b="1" spc="-8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800" b="1" spc="-8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101820"/>
                </a:solidFill>
                <a:latin typeface="Arial"/>
                <a:cs typeface="Arial"/>
              </a:rPr>
              <a:t>MODE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91002" y="2981048"/>
            <a:ext cx="0" cy="3672840"/>
          </a:xfrm>
          <a:custGeom>
            <a:avLst/>
            <a:gdLst/>
            <a:ahLst/>
            <a:cxnLst/>
            <a:rect l="l" t="t" r="r" b="b"/>
            <a:pathLst>
              <a:path h="3672840">
                <a:moveTo>
                  <a:pt x="0" y="0"/>
                </a:moveTo>
                <a:lnTo>
                  <a:pt x="1" y="3672801"/>
                </a:lnTo>
              </a:path>
            </a:pathLst>
          </a:custGeom>
          <a:ln w="6350">
            <a:solidFill>
              <a:srgbClr val="A61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28032"/>
            <a:ext cx="9144000" cy="2177157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974651" y="3777388"/>
            <a:ext cx="1729105" cy="1729105"/>
            <a:chOff x="3974651" y="3777388"/>
            <a:chExt cx="1729105" cy="172910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2879" y="3794759"/>
              <a:ext cx="1691639" cy="169468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984176" y="3786913"/>
              <a:ext cx="1710055" cy="1710055"/>
            </a:xfrm>
            <a:custGeom>
              <a:avLst/>
              <a:gdLst/>
              <a:ahLst/>
              <a:cxnLst/>
              <a:rect l="l" t="t" r="r" b="b"/>
              <a:pathLst>
                <a:path w="1710054" h="1710054">
                  <a:moveTo>
                    <a:pt x="0" y="0"/>
                  </a:moveTo>
                  <a:lnTo>
                    <a:pt x="1709471" y="0"/>
                  </a:lnTo>
                  <a:lnTo>
                    <a:pt x="1709471" y="1709471"/>
                  </a:lnTo>
                  <a:lnTo>
                    <a:pt x="0" y="1709471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A619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533983" y="3784949"/>
            <a:ext cx="1739900" cy="1739900"/>
            <a:chOff x="6533983" y="3784949"/>
            <a:chExt cx="1739900" cy="173990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0151" y="3803903"/>
              <a:ext cx="1706879" cy="170383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543508" y="3794474"/>
              <a:ext cx="1720850" cy="1720850"/>
            </a:xfrm>
            <a:custGeom>
              <a:avLst/>
              <a:gdLst/>
              <a:ahLst/>
              <a:cxnLst/>
              <a:rect l="l" t="t" r="r" b="b"/>
              <a:pathLst>
                <a:path w="1720850" h="1720850">
                  <a:moveTo>
                    <a:pt x="0" y="0"/>
                  </a:moveTo>
                  <a:lnTo>
                    <a:pt x="1720384" y="0"/>
                  </a:lnTo>
                  <a:lnTo>
                    <a:pt x="1720384" y="1720384"/>
                  </a:lnTo>
                  <a:lnTo>
                    <a:pt x="0" y="172038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A619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874735" y="5699252"/>
            <a:ext cx="44754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Entering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mode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can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be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done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from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G7’s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main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or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secondary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menu.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73961" y="6055867"/>
            <a:ext cx="467804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012825" marR="5080" indent="-1000760">
              <a:lnSpc>
                <a:spcPct val="103299"/>
              </a:lnSpc>
              <a:spcBef>
                <a:spcPts val="50"/>
              </a:spcBef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When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mode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entered,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G7’s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screen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will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invert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mode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will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displayed</a:t>
            </a:r>
            <a:r>
              <a:rPr sz="12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top</a:t>
            </a:r>
            <a:r>
              <a:rPr sz="12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information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banner.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904088" y="4629581"/>
            <a:ext cx="429259" cy="76200"/>
          </a:xfrm>
          <a:custGeom>
            <a:avLst/>
            <a:gdLst/>
            <a:ahLst/>
            <a:cxnLst/>
            <a:rect l="l" t="t" r="r" b="b"/>
            <a:pathLst>
              <a:path w="429260" h="76200">
                <a:moveTo>
                  <a:pt x="352778" y="0"/>
                </a:moveTo>
                <a:lnTo>
                  <a:pt x="352778" y="76200"/>
                </a:lnTo>
                <a:lnTo>
                  <a:pt x="422628" y="41275"/>
                </a:lnTo>
                <a:lnTo>
                  <a:pt x="365478" y="41275"/>
                </a:lnTo>
                <a:lnTo>
                  <a:pt x="365478" y="34925"/>
                </a:lnTo>
                <a:lnTo>
                  <a:pt x="422628" y="34925"/>
                </a:lnTo>
                <a:lnTo>
                  <a:pt x="352778" y="0"/>
                </a:lnTo>
                <a:close/>
              </a:path>
              <a:path w="429260" h="76200">
                <a:moveTo>
                  <a:pt x="352778" y="34925"/>
                </a:moveTo>
                <a:lnTo>
                  <a:pt x="0" y="34925"/>
                </a:lnTo>
                <a:lnTo>
                  <a:pt x="0" y="41275"/>
                </a:lnTo>
                <a:lnTo>
                  <a:pt x="352778" y="41275"/>
                </a:lnTo>
                <a:lnTo>
                  <a:pt x="352778" y="34925"/>
                </a:lnTo>
                <a:close/>
              </a:path>
              <a:path w="429260" h="76200">
                <a:moveTo>
                  <a:pt x="422628" y="34925"/>
                </a:moveTo>
                <a:lnTo>
                  <a:pt x="365478" y="34925"/>
                </a:lnTo>
                <a:lnTo>
                  <a:pt x="365478" y="41275"/>
                </a:lnTo>
                <a:lnTo>
                  <a:pt x="422628" y="41275"/>
                </a:lnTo>
                <a:lnTo>
                  <a:pt x="428978" y="38100"/>
                </a:lnTo>
                <a:lnTo>
                  <a:pt x="422628" y="34925"/>
                </a:lnTo>
                <a:close/>
              </a:path>
            </a:pathLst>
          </a:custGeom>
          <a:solidFill>
            <a:srgbClr val="A6192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8222"/>
            <a:ext cx="9144000" cy="317964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INTRODUCTION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5811" y="3807205"/>
            <a:ext cx="8396605" cy="2526030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2100" dirty="0">
                <a:solidFill>
                  <a:srgbClr val="A6192E"/>
                </a:solidFill>
                <a:latin typeface="Arial"/>
                <a:cs typeface="Arial"/>
              </a:rPr>
              <a:t>WHO</a:t>
            </a:r>
            <a:r>
              <a:rPr sz="2100" spc="-35" dirty="0">
                <a:solidFill>
                  <a:srgbClr val="A6192E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A6192E"/>
                </a:solidFill>
                <a:latin typeface="Arial"/>
                <a:cs typeface="Arial"/>
              </a:rPr>
              <a:t>IS</a:t>
            </a:r>
            <a:r>
              <a:rPr sz="2100" spc="-40" dirty="0">
                <a:solidFill>
                  <a:srgbClr val="A6192E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A6192E"/>
                </a:solidFill>
                <a:latin typeface="Arial"/>
                <a:cs typeface="Arial"/>
              </a:rPr>
              <a:t>BLACKLINE</a:t>
            </a:r>
            <a:r>
              <a:rPr sz="2100" spc="-35" dirty="0">
                <a:solidFill>
                  <a:srgbClr val="A6192E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A6192E"/>
                </a:solidFill>
                <a:latin typeface="Arial"/>
                <a:cs typeface="Arial"/>
              </a:rPr>
              <a:t>SAFETY?</a:t>
            </a:r>
            <a:endParaRPr sz="21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675"/>
              </a:spcBef>
              <a:buClr>
                <a:srgbClr val="A6192E"/>
              </a:buClr>
              <a:buChar char="■"/>
              <a:tabLst>
                <a:tab pos="18351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Headquartered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in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Calgary,</a:t>
            </a:r>
            <a:r>
              <a:rPr sz="1400" spc="-8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Alberta,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Canada</a:t>
            </a:r>
            <a:endParaRPr sz="14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625"/>
              </a:spcBef>
              <a:buClr>
                <a:srgbClr val="A6192E"/>
              </a:buClr>
              <a:buChar char="■"/>
              <a:tabLst>
                <a:tab pos="18351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Global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connected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safety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technology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leader</a:t>
            </a:r>
            <a:r>
              <a:rPr sz="14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behind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G7</a:t>
            </a:r>
            <a:endParaRPr sz="14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600"/>
              </a:spcBef>
              <a:buClr>
                <a:srgbClr val="A6192E"/>
              </a:buClr>
              <a:buChar char="■"/>
              <a:tabLst>
                <a:tab pos="18351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Our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talented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team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of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designers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engineers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create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manufacture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everything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in-house</a:t>
            </a:r>
            <a:endParaRPr sz="14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620"/>
              </a:spcBef>
              <a:buClr>
                <a:srgbClr val="A6192E"/>
              </a:buClr>
              <a:buChar char="■"/>
              <a:tabLst>
                <a:tab pos="183515" algn="l"/>
              </a:tabLst>
            </a:pP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In-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house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Safety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Monitoring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Center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Customer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Care</a:t>
            </a:r>
            <a:endParaRPr sz="14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625"/>
              </a:spcBef>
              <a:buClr>
                <a:srgbClr val="A6192E"/>
              </a:buClr>
              <a:buChar char="■"/>
              <a:tabLst>
                <a:tab pos="18351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We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offer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services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in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over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100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countries</a:t>
            </a:r>
            <a:endParaRPr sz="14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625"/>
              </a:spcBef>
              <a:buClr>
                <a:srgbClr val="A6192E"/>
              </a:buClr>
              <a:buChar char="■"/>
              <a:tabLst>
                <a:tab pos="18351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Currently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monitor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over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25,000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employees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around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world</a:t>
            </a:r>
            <a:endParaRPr sz="14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625"/>
              </a:spcBef>
              <a:buClr>
                <a:srgbClr val="A6192E"/>
              </a:buClr>
              <a:buChar char="■"/>
              <a:tabLst>
                <a:tab pos="18351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We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have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recorded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26.5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million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hours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of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equipment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use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have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managed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over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850,000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customer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alerts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CONFIGURATION</a:t>
            </a:r>
            <a:r>
              <a:rPr spc="-5" dirty="0"/>
              <a:t> </a:t>
            </a:r>
            <a:r>
              <a:rPr spc="-20" dirty="0"/>
              <a:t>MODES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45601" y="3035300"/>
            <a:ext cx="5706745" cy="598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37795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01820"/>
                </a:solidFill>
                <a:latin typeface="Arial"/>
                <a:cs typeface="Arial"/>
              </a:rPr>
              <a:t>EXTENDING</a:t>
            </a:r>
            <a:r>
              <a:rPr sz="1800" b="1" spc="-6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800" b="1" spc="-6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101820"/>
                </a:solidFill>
                <a:latin typeface="Arial"/>
                <a:cs typeface="Arial"/>
              </a:rPr>
              <a:t>MODE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When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mode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timeout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reached,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G7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will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confirm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that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you’d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like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stay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this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mode.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5555"/>
            <a:ext cx="9144000" cy="218383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57076" y="3891132"/>
            <a:ext cx="4159885" cy="1699260"/>
          </a:xfrm>
          <a:prstGeom prst="rect">
            <a:avLst/>
          </a:prstGeom>
          <a:ln w="28575">
            <a:solidFill>
              <a:srgbClr val="FFCD00"/>
            </a:solidFill>
          </a:ln>
        </p:spPr>
        <p:txBody>
          <a:bodyPr vert="horz" wrap="square" lIns="0" tIns="177800" rIns="0" bIns="0" rtlCol="0">
            <a:spAutoFit/>
          </a:bodyPr>
          <a:lstStyle/>
          <a:p>
            <a:pPr marL="312420">
              <a:lnSpc>
                <a:spcPct val="100000"/>
              </a:lnSpc>
              <a:spcBef>
                <a:spcPts val="1400"/>
              </a:spcBef>
            </a:pP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What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do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I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do?</a:t>
            </a:r>
            <a:endParaRPr sz="1800">
              <a:latin typeface="Arial"/>
              <a:cs typeface="Arial"/>
            </a:endParaRPr>
          </a:p>
          <a:p>
            <a:pPr marL="312420" marR="1967230">
              <a:lnSpc>
                <a:spcPct val="99500"/>
              </a:lnSpc>
              <a:spcBef>
                <a:spcPts val="1630"/>
              </a:spcBef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Press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up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arrow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to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extend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mode.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Press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down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arrow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exit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mode.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49422" y="5842508"/>
            <a:ext cx="6154420" cy="7543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0" marR="373380" algn="ctr">
              <a:lnSpc>
                <a:spcPts val="1390"/>
              </a:lnSpc>
              <a:spcBef>
                <a:spcPts val="185"/>
              </a:spcBef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If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do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not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confirm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that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would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like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extend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your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mode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within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30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seconds,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G7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will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return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normal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mode,</a:t>
            </a:r>
            <a:r>
              <a:rPr sz="1200" spc="-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if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 check-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enabled,</a:t>
            </a:r>
            <a:r>
              <a:rPr sz="1200" spc="-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ask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check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in.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dirty="0">
                <a:solidFill>
                  <a:srgbClr val="A6192E"/>
                </a:solidFill>
                <a:latin typeface="Arial"/>
                <a:cs typeface="Arial"/>
              </a:rPr>
              <a:t>NOTE:</a:t>
            </a:r>
            <a:r>
              <a:rPr sz="1200" b="1" spc="-20" dirty="0">
                <a:solidFill>
                  <a:srgbClr val="A6192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High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risk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mode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does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not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have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timeout,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must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manually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return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normal</a:t>
            </a:r>
            <a:r>
              <a:rPr sz="12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mode.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17591" y="3986784"/>
            <a:ext cx="1524000" cy="15239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G7</a:t>
            </a:r>
            <a:r>
              <a:rPr spc="-25" dirty="0"/>
              <a:t> </a:t>
            </a:r>
            <a:r>
              <a:rPr spc="-40" dirty="0"/>
              <a:t>MULTI-</a:t>
            </a:r>
            <a:r>
              <a:rPr dirty="0"/>
              <a:t>PUMP</a:t>
            </a:r>
            <a:r>
              <a:rPr spc="-45" dirty="0"/>
              <a:t> </a:t>
            </a:r>
            <a:r>
              <a:rPr spc="-10" dirty="0"/>
              <a:t>CARTRIDGE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628032"/>
            <a:ext cx="9144000" cy="6229985"/>
            <a:chOff x="0" y="628032"/>
            <a:chExt cx="9144000" cy="62299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8032"/>
              <a:ext cx="9144000" cy="21771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46520" y="783336"/>
              <a:ext cx="2563368" cy="607466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/>
              <a:t>TURNING</a:t>
            </a:r>
            <a:r>
              <a:rPr spc="-50" dirty="0"/>
              <a:t> </a:t>
            </a:r>
            <a:r>
              <a:rPr dirty="0"/>
              <a:t>PUMP</a:t>
            </a:r>
            <a:r>
              <a:rPr spc="-60" dirty="0"/>
              <a:t> </a:t>
            </a:r>
            <a:r>
              <a:rPr spc="-25" dirty="0"/>
              <a:t>ON</a:t>
            </a:r>
          </a:p>
          <a:p>
            <a:pPr marL="469265" indent="-456565">
              <a:lnSpc>
                <a:spcPct val="100000"/>
              </a:lnSpc>
              <a:spcBef>
                <a:spcPts val="415"/>
              </a:spcBef>
              <a:buAutoNum type="arabicPeriod"/>
              <a:tabLst>
                <a:tab pos="469265" algn="l"/>
              </a:tabLst>
            </a:pPr>
            <a:r>
              <a:rPr sz="1200" b="0" dirty="0">
                <a:latin typeface="Arial"/>
                <a:cs typeface="Arial"/>
              </a:rPr>
              <a:t>Attach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a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spc="-10" dirty="0">
                <a:latin typeface="Arial"/>
                <a:cs typeface="Arial"/>
              </a:rPr>
              <a:t>multi-</a:t>
            </a:r>
            <a:r>
              <a:rPr sz="1200" b="0" dirty="0">
                <a:latin typeface="Arial"/>
                <a:cs typeface="Arial"/>
              </a:rPr>
              <a:t>gas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pump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cartridge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to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spc="-25" dirty="0">
                <a:latin typeface="Arial"/>
                <a:cs typeface="Arial"/>
              </a:rPr>
              <a:t>G7</a:t>
            </a:r>
            <a:endParaRPr sz="12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055"/>
              </a:spcBef>
              <a:buAutoNum type="arabicPeriod"/>
              <a:tabLst>
                <a:tab pos="469265" algn="l"/>
              </a:tabLst>
            </a:pPr>
            <a:r>
              <a:rPr sz="1200" b="0" dirty="0">
                <a:latin typeface="Arial"/>
                <a:cs typeface="Arial"/>
              </a:rPr>
              <a:t>Enter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a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pumped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mode,</a:t>
            </a:r>
            <a:r>
              <a:rPr sz="1200" b="0" spc="-1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such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as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spc="-10" dirty="0">
                <a:latin typeface="Arial"/>
                <a:cs typeface="Arial"/>
              </a:rPr>
              <a:t>pre-</a:t>
            </a:r>
            <a:r>
              <a:rPr sz="1200" b="0" dirty="0">
                <a:latin typeface="Arial"/>
                <a:cs typeface="Arial"/>
              </a:rPr>
              <a:t>entry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or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leak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spc="-10" dirty="0">
                <a:latin typeface="Arial"/>
                <a:cs typeface="Arial"/>
              </a:rPr>
              <a:t>check</a:t>
            </a:r>
            <a:endParaRPr sz="12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469265" algn="l"/>
              </a:tabLst>
            </a:pPr>
            <a:r>
              <a:rPr sz="1200" b="0" dirty="0">
                <a:latin typeface="Arial"/>
                <a:cs typeface="Arial"/>
              </a:rPr>
              <a:t>Perform</a:t>
            </a:r>
            <a:r>
              <a:rPr sz="1200" b="0" spc="-2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a</a:t>
            </a:r>
            <a:r>
              <a:rPr sz="1200" b="0" spc="-2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block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test,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following</a:t>
            </a:r>
            <a:r>
              <a:rPr sz="1200" b="0" spc="-2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the</a:t>
            </a:r>
            <a:r>
              <a:rPr sz="1200" b="0" spc="-2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steps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on</a:t>
            </a:r>
            <a:r>
              <a:rPr sz="1200" b="0" spc="-3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G7’s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spc="-10" dirty="0">
                <a:latin typeface="Arial"/>
                <a:cs typeface="Arial"/>
              </a:rPr>
              <a:t>screen.</a:t>
            </a:r>
            <a:endParaRPr sz="12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055"/>
              </a:spcBef>
              <a:buAutoNum type="arabicPeriod"/>
              <a:tabLst>
                <a:tab pos="469265" algn="l"/>
              </a:tabLst>
            </a:pPr>
            <a:r>
              <a:rPr sz="1200" b="0" dirty="0">
                <a:latin typeface="Arial"/>
                <a:cs typeface="Arial"/>
              </a:rPr>
              <a:t>Pump</a:t>
            </a:r>
            <a:r>
              <a:rPr sz="1200" b="0" spc="-2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will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start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spc="-10" dirty="0">
                <a:latin typeface="Arial"/>
                <a:cs typeface="Arial"/>
              </a:rPr>
              <a:t>automatically</a:t>
            </a:r>
            <a:endParaRPr sz="1200">
              <a:latin typeface="Arial"/>
              <a:cs typeface="Arial"/>
            </a:endParaRPr>
          </a:p>
          <a:p>
            <a:pPr marL="12700" marR="220345">
              <a:lnSpc>
                <a:spcPts val="1300"/>
              </a:lnSpc>
              <a:spcBef>
                <a:spcPts val="1220"/>
              </a:spcBef>
            </a:pPr>
            <a:r>
              <a:rPr sz="1200" dirty="0">
                <a:solidFill>
                  <a:srgbClr val="A6192E"/>
                </a:solidFill>
              </a:rPr>
              <a:t>NOTE:</a:t>
            </a:r>
            <a:r>
              <a:rPr sz="1200" spc="-20" dirty="0">
                <a:solidFill>
                  <a:srgbClr val="A6192E"/>
                </a:solidFill>
              </a:rPr>
              <a:t> </a:t>
            </a:r>
            <a:r>
              <a:rPr sz="1200" b="0" dirty="0">
                <a:latin typeface="Arial"/>
                <a:cs typeface="Arial"/>
              </a:rPr>
              <a:t>if</a:t>
            </a:r>
            <a:r>
              <a:rPr sz="1200" b="0" spc="-1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the</a:t>
            </a:r>
            <a:r>
              <a:rPr sz="1200" b="0" spc="-2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block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test</a:t>
            </a:r>
            <a:r>
              <a:rPr sz="1200" b="0" spc="-1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fails,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the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device</a:t>
            </a:r>
            <a:r>
              <a:rPr sz="1200" b="0" spc="-2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will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not</a:t>
            </a:r>
            <a:r>
              <a:rPr sz="1200" b="0" spc="-1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enter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the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mode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spc="-25" dirty="0">
                <a:latin typeface="Arial"/>
                <a:cs typeface="Arial"/>
              </a:rPr>
              <a:t>and </a:t>
            </a:r>
            <a:r>
              <a:rPr sz="1200" b="0" dirty="0">
                <a:latin typeface="Arial"/>
                <a:cs typeface="Arial"/>
              </a:rPr>
              <a:t>pump</a:t>
            </a:r>
            <a:r>
              <a:rPr sz="1200" b="0" spc="-3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won’t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spc="-10" dirty="0">
                <a:latin typeface="Arial"/>
                <a:cs typeface="Arial"/>
              </a:rPr>
              <a:t>start.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85"/>
              </a:spcBef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/>
              <a:t>TURNING</a:t>
            </a:r>
            <a:r>
              <a:rPr spc="-50" dirty="0"/>
              <a:t> </a:t>
            </a:r>
            <a:r>
              <a:rPr dirty="0"/>
              <a:t>PUMP</a:t>
            </a:r>
            <a:r>
              <a:rPr spc="-60" dirty="0"/>
              <a:t> </a:t>
            </a:r>
            <a:r>
              <a:rPr spc="-25" dirty="0"/>
              <a:t>OFF</a:t>
            </a:r>
          </a:p>
          <a:p>
            <a:pPr marL="469265" indent="-456565">
              <a:lnSpc>
                <a:spcPct val="100000"/>
              </a:lnSpc>
              <a:spcBef>
                <a:spcPts val="415"/>
              </a:spcBef>
              <a:buAutoNum type="arabicPeriod"/>
              <a:tabLst>
                <a:tab pos="469265" algn="l"/>
              </a:tabLst>
            </a:pPr>
            <a:r>
              <a:rPr sz="1200" b="0" dirty="0">
                <a:latin typeface="Arial"/>
                <a:cs typeface="Arial"/>
              </a:rPr>
              <a:t>Enter</a:t>
            </a:r>
            <a:r>
              <a:rPr sz="1200" b="0" spc="-2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a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spc="-10" dirty="0">
                <a:latin typeface="Arial"/>
                <a:cs typeface="Arial"/>
              </a:rPr>
              <a:t>non-</a:t>
            </a:r>
            <a:r>
              <a:rPr sz="1200" b="0" dirty="0">
                <a:latin typeface="Arial"/>
                <a:cs typeface="Arial"/>
              </a:rPr>
              <a:t>pumped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mode,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such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as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normal,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SCBA</a:t>
            </a:r>
            <a:r>
              <a:rPr sz="1200" b="0" spc="-75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or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spc="-10" dirty="0">
                <a:latin typeface="Arial"/>
                <a:cs typeface="Arial"/>
              </a:rPr>
              <a:t>high-risk.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31785" y="1584959"/>
            <a:ext cx="3905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Pump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61022" y="1115567"/>
            <a:ext cx="922019" cy="519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Tubing</a:t>
            </a:r>
            <a:endParaRPr sz="1100">
              <a:latin typeface="Arial"/>
              <a:cs typeface="Arial"/>
            </a:endParaRPr>
          </a:p>
          <a:p>
            <a:pPr marR="8255" algn="r">
              <a:lnSpc>
                <a:spcPct val="100000"/>
              </a:lnSpc>
              <a:spcBef>
                <a:spcPts val="1245"/>
              </a:spcBef>
            </a:pP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Quick-connect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10464" y="1189456"/>
            <a:ext cx="1522730" cy="533400"/>
          </a:xfrm>
          <a:custGeom>
            <a:avLst/>
            <a:gdLst/>
            <a:ahLst/>
            <a:cxnLst/>
            <a:rect l="l" t="t" r="r" b="b"/>
            <a:pathLst>
              <a:path w="1522729" h="533400">
                <a:moveTo>
                  <a:pt x="15887" y="359537"/>
                </a:moveTo>
                <a:lnTo>
                  <a:pt x="12344" y="355981"/>
                </a:lnTo>
                <a:lnTo>
                  <a:pt x="3556" y="355981"/>
                </a:lnTo>
                <a:lnTo>
                  <a:pt x="0" y="359537"/>
                </a:lnTo>
                <a:lnTo>
                  <a:pt x="0" y="368300"/>
                </a:lnTo>
                <a:lnTo>
                  <a:pt x="3556" y="371856"/>
                </a:lnTo>
                <a:lnTo>
                  <a:pt x="12344" y="371856"/>
                </a:lnTo>
                <a:lnTo>
                  <a:pt x="15887" y="368300"/>
                </a:lnTo>
                <a:lnTo>
                  <a:pt x="15887" y="359537"/>
                </a:lnTo>
                <a:close/>
              </a:path>
              <a:path w="1522729" h="533400">
                <a:moveTo>
                  <a:pt x="26949" y="33718"/>
                </a:moveTo>
                <a:lnTo>
                  <a:pt x="23406" y="30162"/>
                </a:lnTo>
                <a:lnTo>
                  <a:pt x="14617" y="30162"/>
                </a:lnTo>
                <a:lnTo>
                  <a:pt x="11061" y="33718"/>
                </a:lnTo>
                <a:lnTo>
                  <a:pt x="11061" y="42481"/>
                </a:lnTo>
                <a:lnTo>
                  <a:pt x="14617" y="46037"/>
                </a:lnTo>
                <a:lnTo>
                  <a:pt x="23406" y="46037"/>
                </a:lnTo>
                <a:lnTo>
                  <a:pt x="26949" y="42481"/>
                </a:lnTo>
                <a:lnTo>
                  <a:pt x="26949" y="33718"/>
                </a:lnTo>
                <a:close/>
              </a:path>
              <a:path w="1522729" h="533400">
                <a:moveTo>
                  <a:pt x="47663" y="359537"/>
                </a:moveTo>
                <a:lnTo>
                  <a:pt x="44107" y="355981"/>
                </a:lnTo>
                <a:lnTo>
                  <a:pt x="35318" y="355981"/>
                </a:lnTo>
                <a:lnTo>
                  <a:pt x="31762" y="359537"/>
                </a:lnTo>
                <a:lnTo>
                  <a:pt x="31762" y="368300"/>
                </a:lnTo>
                <a:lnTo>
                  <a:pt x="35318" y="371856"/>
                </a:lnTo>
                <a:lnTo>
                  <a:pt x="44107" y="371856"/>
                </a:lnTo>
                <a:lnTo>
                  <a:pt x="47663" y="368300"/>
                </a:lnTo>
                <a:lnTo>
                  <a:pt x="47663" y="359537"/>
                </a:lnTo>
                <a:close/>
              </a:path>
              <a:path w="1522729" h="533400">
                <a:moveTo>
                  <a:pt x="58724" y="33718"/>
                </a:moveTo>
                <a:lnTo>
                  <a:pt x="55168" y="30162"/>
                </a:lnTo>
                <a:lnTo>
                  <a:pt x="46380" y="30162"/>
                </a:lnTo>
                <a:lnTo>
                  <a:pt x="42824" y="33718"/>
                </a:lnTo>
                <a:lnTo>
                  <a:pt x="42824" y="42481"/>
                </a:lnTo>
                <a:lnTo>
                  <a:pt x="46380" y="46037"/>
                </a:lnTo>
                <a:lnTo>
                  <a:pt x="55168" y="46037"/>
                </a:lnTo>
                <a:lnTo>
                  <a:pt x="58724" y="42481"/>
                </a:lnTo>
                <a:lnTo>
                  <a:pt x="58724" y="33718"/>
                </a:lnTo>
                <a:close/>
              </a:path>
              <a:path w="1522729" h="533400">
                <a:moveTo>
                  <a:pt x="79425" y="359537"/>
                </a:moveTo>
                <a:lnTo>
                  <a:pt x="75869" y="355981"/>
                </a:lnTo>
                <a:lnTo>
                  <a:pt x="67094" y="355981"/>
                </a:lnTo>
                <a:lnTo>
                  <a:pt x="63538" y="359537"/>
                </a:lnTo>
                <a:lnTo>
                  <a:pt x="63538" y="368300"/>
                </a:lnTo>
                <a:lnTo>
                  <a:pt x="67094" y="371856"/>
                </a:lnTo>
                <a:lnTo>
                  <a:pt x="75869" y="371856"/>
                </a:lnTo>
                <a:lnTo>
                  <a:pt x="79425" y="368300"/>
                </a:lnTo>
                <a:lnTo>
                  <a:pt x="79425" y="359537"/>
                </a:lnTo>
                <a:close/>
              </a:path>
              <a:path w="1522729" h="533400">
                <a:moveTo>
                  <a:pt x="90487" y="33718"/>
                </a:moveTo>
                <a:lnTo>
                  <a:pt x="86931" y="30162"/>
                </a:lnTo>
                <a:lnTo>
                  <a:pt x="78155" y="30162"/>
                </a:lnTo>
                <a:lnTo>
                  <a:pt x="74599" y="33718"/>
                </a:lnTo>
                <a:lnTo>
                  <a:pt x="74599" y="42481"/>
                </a:lnTo>
                <a:lnTo>
                  <a:pt x="78155" y="46037"/>
                </a:lnTo>
                <a:lnTo>
                  <a:pt x="86931" y="46037"/>
                </a:lnTo>
                <a:lnTo>
                  <a:pt x="90487" y="42481"/>
                </a:lnTo>
                <a:lnTo>
                  <a:pt x="90487" y="33718"/>
                </a:lnTo>
                <a:close/>
              </a:path>
              <a:path w="1522729" h="533400">
                <a:moveTo>
                  <a:pt x="111188" y="359537"/>
                </a:moveTo>
                <a:lnTo>
                  <a:pt x="107632" y="355981"/>
                </a:lnTo>
                <a:lnTo>
                  <a:pt x="98856" y="355981"/>
                </a:lnTo>
                <a:lnTo>
                  <a:pt x="95300" y="359537"/>
                </a:lnTo>
                <a:lnTo>
                  <a:pt x="95300" y="368300"/>
                </a:lnTo>
                <a:lnTo>
                  <a:pt x="98856" y="371856"/>
                </a:lnTo>
                <a:lnTo>
                  <a:pt x="107632" y="371856"/>
                </a:lnTo>
                <a:lnTo>
                  <a:pt x="111188" y="368300"/>
                </a:lnTo>
                <a:lnTo>
                  <a:pt x="111188" y="359537"/>
                </a:lnTo>
                <a:close/>
              </a:path>
              <a:path w="1522729" h="533400">
                <a:moveTo>
                  <a:pt x="122250" y="33718"/>
                </a:moveTo>
                <a:lnTo>
                  <a:pt x="118694" y="30162"/>
                </a:lnTo>
                <a:lnTo>
                  <a:pt x="109918" y="30162"/>
                </a:lnTo>
                <a:lnTo>
                  <a:pt x="106362" y="33718"/>
                </a:lnTo>
                <a:lnTo>
                  <a:pt x="106362" y="42481"/>
                </a:lnTo>
                <a:lnTo>
                  <a:pt x="109918" y="46037"/>
                </a:lnTo>
                <a:lnTo>
                  <a:pt x="118694" y="46037"/>
                </a:lnTo>
                <a:lnTo>
                  <a:pt x="122250" y="42481"/>
                </a:lnTo>
                <a:lnTo>
                  <a:pt x="122250" y="33718"/>
                </a:lnTo>
                <a:close/>
              </a:path>
              <a:path w="1522729" h="533400">
                <a:moveTo>
                  <a:pt x="142951" y="359537"/>
                </a:moveTo>
                <a:lnTo>
                  <a:pt x="139407" y="355981"/>
                </a:lnTo>
                <a:lnTo>
                  <a:pt x="130619" y="355981"/>
                </a:lnTo>
                <a:lnTo>
                  <a:pt x="127063" y="359537"/>
                </a:lnTo>
                <a:lnTo>
                  <a:pt x="127063" y="368300"/>
                </a:lnTo>
                <a:lnTo>
                  <a:pt x="130619" y="371856"/>
                </a:lnTo>
                <a:lnTo>
                  <a:pt x="139407" y="371856"/>
                </a:lnTo>
                <a:lnTo>
                  <a:pt x="142951" y="368300"/>
                </a:lnTo>
                <a:lnTo>
                  <a:pt x="142951" y="359537"/>
                </a:lnTo>
                <a:close/>
              </a:path>
              <a:path w="1522729" h="533400">
                <a:moveTo>
                  <a:pt x="154012" y="33718"/>
                </a:moveTo>
                <a:lnTo>
                  <a:pt x="150469" y="30162"/>
                </a:lnTo>
                <a:lnTo>
                  <a:pt x="141681" y="30162"/>
                </a:lnTo>
                <a:lnTo>
                  <a:pt x="138125" y="33718"/>
                </a:lnTo>
                <a:lnTo>
                  <a:pt x="138125" y="42481"/>
                </a:lnTo>
                <a:lnTo>
                  <a:pt x="141681" y="46037"/>
                </a:lnTo>
                <a:lnTo>
                  <a:pt x="150469" y="46037"/>
                </a:lnTo>
                <a:lnTo>
                  <a:pt x="154012" y="42481"/>
                </a:lnTo>
                <a:lnTo>
                  <a:pt x="154012" y="33718"/>
                </a:lnTo>
                <a:close/>
              </a:path>
              <a:path w="1522729" h="533400">
                <a:moveTo>
                  <a:pt x="174726" y="359537"/>
                </a:moveTo>
                <a:lnTo>
                  <a:pt x="171170" y="355981"/>
                </a:lnTo>
                <a:lnTo>
                  <a:pt x="162382" y="355981"/>
                </a:lnTo>
                <a:lnTo>
                  <a:pt x="158826" y="359537"/>
                </a:lnTo>
                <a:lnTo>
                  <a:pt x="158826" y="368300"/>
                </a:lnTo>
                <a:lnTo>
                  <a:pt x="162382" y="371856"/>
                </a:lnTo>
                <a:lnTo>
                  <a:pt x="171170" y="371856"/>
                </a:lnTo>
                <a:lnTo>
                  <a:pt x="174726" y="368300"/>
                </a:lnTo>
                <a:lnTo>
                  <a:pt x="174726" y="359537"/>
                </a:lnTo>
                <a:close/>
              </a:path>
              <a:path w="1522729" h="533400">
                <a:moveTo>
                  <a:pt x="185788" y="33718"/>
                </a:moveTo>
                <a:lnTo>
                  <a:pt x="182232" y="30162"/>
                </a:lnTo>
                <a:lnTo>
                  <a:pt x="173443" y="30162"/>
                </a:lnTo>
                <a:lnTo>
                  <a:pt x="169887" y="33718"/>
                </a:lnTo>
                <a:lnTo>
                  <a:pt x="169887" y="42481"/>
                </a:lnTo>
                <a:lnTo>
                  <a:pt x="173443" y="46037"/>
                </a:lnTo>
                <a:lnTo>
                  <a:pt x="182232" y="46037"/>
                </a:lnTo>
                <a:lnTo>
                  <a:pt x="185788" y="42481"/>
                </a:lnTo>
                <a:lnTo>
                  <a:pt x="185788" y="33718"/>
                </a:lnTo>
                <a:close/>
              </a:path>
              <a:path w="1522729" h="533400">
                <a:moveTo>
                  <a:pt x="206489" y="359537"/>
                </a:moveTo>
                <a:lnTo>
                  <a:pt x="202933" y="355981"/>
                </a:lnTo>
                <a:lnTo>
                  <a:pt x="194157" y="355981"/>
                </a:lnTo>
                <a:lnTo>
                  <a:pt x="190601" y="359537"/>
                </a:lnTo>
                <a:lnTo>
                  <a:pt x="190601" y="368300"/>
                </a:lnTo>
                <a:lnTo>
                  <a:pt x="194157" y="371856"/>
                </a:lnTo>
                <a:lnTo>
                  <a:pt x="202933" y="371856"/>
                </a:lnTo>
                <a:lnTo>
                  <a:pt x="206489" y="368300"/>
                </a:lnTo>
                <a:lnTo>
                  <a:pt x="206489" y="359537"/>
                </a:lnTo>
                <a:close/>
              </a:path>
              <a:path w="1522729" h="533400">
                <a:moveTo>
                  <a:pt x="217551" y="33718"/>
                </a:moveTo>
                <a:lnTo>
                  <a:pt x="213995" y="30162"/>
                </a:lnTo>
                <a:lnTo>
                  <a:pt x="205219" y="30162"/>
                </a:lnTo>
                <a:lnTo>
                  <a:pt x="201663" y="33718"/>
                </a:lnTo>
                <a:lnTo>
                  <a:pt x="201663" y="42481"/>
                </a:lnTo>
                <a:lnTo>
                  <a:pt x="205219" y="46037"/>
                </a:lnTo>
                <a:lnTo>
                  <a:pt x="213995" y="46037"/>
                </a:lnTo>
                <a:lnTo>
                  <a:pt x="217551" y="42481"/>
                </a:lnTo>
                <a:lnTo>
                  <a:pt x="217551" y="33718"/>
                </a:lnTo>
                <a:close/>
              </a:path>
              <a:path w="1522729" h="533400">
                <a:moveTo>
                  <a:pt x="238252" y="359537"/>
                </a:moveTo>
                <a:lnTo>
                  <a:pt x="234696" y="355981"/>
                </a:lnTo>
                <a:lnTo>
                  <a:pt x="225920" y="355981"/>
                </a:lnTo>
                <a:lnTo>
                  <a:pt x="222364" y="359537"/>
                </a:lnTo>
                <a:lnTo>
                  <a:pt x="222364" y="368300"/>
                </a:lnTo>
                <a:lnTo>
                  <a:pt x="225920" y="371856"/>
                </a:lnTo>
                <a:lnTo>
                  <a:pt x="234696" y="371856"/>
                </a:lnTo>
                <a:lnTo>
                  <a:pt x="238252" y="368300"/>
                </a:lnTo>
                <a:lnTo>
                  <a:pt x="238252" y="359537"/>
                </a:lnTo>
                <a:close/>
              </a:path>
              <a:path w="1522729" h="533400">
                <a:moveTo>
                  <a:pt x="249313" y="33718"/>
                </a:moveTo>
                <a:lnTo>
                  <a:pt x="245757" y="30162"/>
                </a:lnTo>
                <a:lnTo>
                  <a:pt x="236982" y="30162"/>
                </a:lnTo>
                <a:lnTo>
                  <a:pt x="233426" y="33718"/>
                </a:lnTo>
                <a:lnTo>
                  <a:pt x="233426" y="42481"/>
                </a:lnTo>
                <a:lnTo>
                  <a:pt x="236982" y="46037"/>
                </a:lnTo>
                <a:lnTo>
                  <a:pt x="245757" y="46037"/>
                </a:lnTo>
                <a:lnTo>
                  <a:pt x="249313" y="42481"/>
                </a:lnTo>
                <a:lnTo>
                  <a:pt x="249313" y="33718"/>
                </a:lnTo>
                <a:close/>
              </a:path>
              <a:path w="1522729" h="533400">
                <a:moveTo>
                  <a:pt x="270014" y="359537"/>
                </a:moveTo>
                <a:lnTo>
                  <a:pt x="266471" y="355981"/>
                </a:lnTo>
                <a:lnTo>
                  <a:pt x="257683" y="355981"/>
                </a:lnTo>
                <a:lnTo>
                  <a:pt x="254127" y="359537"/>
                </a:lnTo>
                <a:lnTo>
                  <a:pt x="254127" y="368300"/>
                </a:lnTo>
                <a:lnTo>
                  <a:pt x="257683" y="371856"/>
                </a:lnTo>
                <a:lnTo>
                  <a:pt x="266471" y="371856"/>
                </a:lnTo>
                <a:lnTo>
                  <a:pt x="270014" y="368300"/>
                </a:lnTo>
                <a:lnTo>
                  <a:pt x="270014" y="359537"/>
                </a:lnTo>
                <a:close/>
              </a:path>
              <a:path w="1522729" h="533400">
                <a:moveTo>
                  <a:pt x="281076" y="33718"/>
                </a:moveTo>
                <a:lnTo>
                  <a:pt x="277533" y="30162"/>
                </a:lnTo>
                <a:lnTo>
                  <a:pt x="268744" y="30162"/>
                </a:lnTo>
                <a:lnTo>
                  <a:pt x="265188" y="33718"/>
                </a:lnTo>
                <a:lnTo>
                  <a:pt x="265188" y="42481"/>
                </a:lnTo>
                <a:lnTo>
                  <a:pt x="268744" y="46037"/>
                </a:lnTo>
                <a:lnTo>
                  <a:pt x="277533" y="46037"/>
                </a:lnTo>
                <a:lnTo>
                  <a:pt x="281076" y="42481"/>
                </a:lnTo>
                <a:lnTo>
                  <a:pt x="281076" y="33718"/>
                </a:lnTo>
                <a:close/>
              </a:path>
              <a:path w="1522729" h="533400">
                <a:moveTo>
                  <a:pt x="301790" y="359537"/>
                </a:moveTo>
                <a:lnTo>
                  <a:pt x="298234" y="355981"/>
                </a:lnTo>
                <a:lnTo>
                  <a:pt x="289445" y="355981"/>
                </a:lnTo>
                <a:lnTo>
                  <a:pt x="285889" y="359537"/>
                </a:lnTo>
                <a:lnTo>
                  <a:pt x="285889" y="368300"/>
                </a:lnTo>
                <a:lnTo>
                  <a:pt x="289445" y="371856"/>
                </a:lnTo>
                <a:lnTo>
                  <a:pt x="298234" y="371856"/>
                </a:lnTo>
                <a:lnTo>
                  <a:pt x="301790" y="368300"/>
                </a:lnTo>
                <a:lnTo>
                  <a:pt x="301790" y="359537"/>
                </a:lnTo>
                <a:close/>
              </a:path>
              <a:path w="1522729" h="533400">
                <a:moveTo>
                  <a:pt x="312851" y="33718"/>
                </a:moveTo>
                <a:lnTo>
                  <a:pt x="309295" y="30162"/>
                </a:lnTo>
                <a:lnTo>
                  <a:pt x="300507" y="30162"/>
                </a:lnTo>
                <a:lnTo>
                  <a:pt x="296951" y="33718"/>
                </a:lnTo>
                <a:lnTo>
                  <a:pt x="296951" y="42481"/>
                </a:lnTo>
                <a:lnTo>
                  <a:pt x="300507" y="46037"/>
                </a:lnTo>
                <a:lnTo>
                  <a:pt x="309295" y="46037"/>
                </a:lnTo>
                <a:lnTo>
                  <a:pt x="312851" y="42481"/>
                </a:lnTo>
                <a:lnTo>
                  <a:pt x="312851" y="33718"/>
                </a:lnTo>
                <a:close/>
              </a:path>
              <a:path w="1522729" h="533400">
                <a:moveTo>
                  <a:pt x="333552" y="359537"/>
                </a:moveTo>
                <a:lnTo>
                  <a:pt x="329996" y="355981"/>
                </a:lnTo>
                <a:lnTo>
                  <a:pt x="321221" y="355981"/>
                </a:lnTo>
                <a:lnTo>
                  <a:pt x="317665" y="359537"/>
                </a:lnTo>
                <a:lnTo>
                  <a:pt x="317665" y="368300"/>
                </a:lnTo>
                <a:lnTo>
                  <a:pt x="321221" y="371856"/>
                </a:lnTo>
                <a:lnTo>
                  <a:pt x="329996" y="371856"/>
                </a:lnTo>
                <a:lnTo>
                  <a:pt x="333552" y="368300"/>
                </a:lnTo>
                <a:lnTo>
                  <a:pt x="333552" y="359537"/>
                </a:lnTo>
                <a:close/>
              </a:path>
              <a:path w="1522729" h="533400">
                <a:moveTo>
                  <a:pt x="344614" y="33718"/>
                </a:moveTo>
                <a:lnTo>
                  <a:pt x="341058" y="30162"/>
                </a:lnTo>
                <a:lnTo>
                  <a:pt x="332282" y="30162"/>
                </a:lnTo>
                <a:lnTo>
                  <a:pt x="328726" y="33718"/>
                </a:lnTo>
                <a:lnTo>
                  <a:pt x="328726" y="42481"/>
                </a:lnTo>
                <a:lnTo>
                  <a:pt x="332282" y="46037"/>
                </a:lnTo>
                <a:lnTo>
                  <a:pt x="341058" y="46037"/>
                </a:lnTo>
                <a:lnTo>
                  <a:pt x="344614" y="42481"/>
                </a:lnTo>
                <a:lnTo>
                  <a:pt x="344614" y="33718"/>
                </a:lnTo>
                <a:close/>
              </a:path>
              <a:path w="1522729" h="533400">
                <a:moveTo>
                  <a:pt x="365315" y="359537"/>
                </a:moveTo>
                <a:lnTo>
                  <a:pt x="361759" y="355981"/>
                </a:lnTo>
                <a:lnTo>
                  <a:pt x="352983" y="355981"/>
                </a:lnTo>
                <a:lnTo>
                  <a:pt x="349427" y="359537"/>
                </a:lnTo>
                <a:lnTo>
                  <a:pt x="349427" y="368300"/>
                </a:lnTo>
                <a:lnTo>
                  <a:pt x="352983" y="371856"/>
                </a:lnTo>
                <a:lnTo>
                  <a:pt x="361759" y="371856"/>
                </a:lnTo>
                <a:lnTo>
                  <a:pt x="365315" y="368300"/>
                </a:lnTo>
                <a:lnTo>
                  <a:pt x="365315" y="359537"/>
                </a:lnTo>
                <a:close/>
              </a:path>
              <a:path w="1522729" h="533400">
                <a:moveTo>
                  <a:pt x="376377" y="33718"/>
                </a:moveTo>
                <a:lnTo>
                  <a:pt x="372821" y="30162"/>
                </a:lnTo>
                <a:lnTo>
                  <a:pt x="364045" y="30162"/>
                </a:lnTo>
                <a:lnTo>
                  <a:pt x="360489" y="33718"/>
                </a:lnTo>
                <a:lnTo>
                  <a:pt x="360489" y="42481"/>
                </a:lnTo>
                <a:lnTo>
                  <a:pt x="364045" y="46037"/>
                </a:lnTo>
                <a:lnTo>
                  <a:pt x="372821" y="46037"/>
                </a:lnTo>
                <a:lnTo>
                  <a:pt x="376377" y="42481"/>
                </a:lnTo>
                <a:lnTo>
                  <a:pt x="376377" y="33718"/>
                </a:lnTo>
                <a:close/>
              </a:path>
              <a:path w="1522729" h="533400">
                <a:moveTo>
                  <a:pt x="397078" y="359537"/>
                </a:moveTo>
                <a:lnTo>
                  <a:pt x="393534" y="355981"/>
                </a:lnTo>
                <a:lnTo>
                  <a:pt x="384746" y="355981"/>
                </a:lnTo>
                <a:lnTo>
                  <a:pt x="381190" y="359537"/>
                </a:lnTo>
                <a:lnTo>
                  <a:pt x="381190" y="368300"/>
                </a:lnTo>
                <a:lnTo>
                  <a:pt x="384746" y="371856"/>
                </a:lnTo>
                <a:lnTo>
                  <a:pt x="393534" y="371856"/>
                </a:lnTo>
                <a:lnTo>
                  <a:pt x="397078" y="368300"/>
                </a:lnTo>
                <a:lnTo>
                  <a:pt x="397078" y="359537"/>
                </a:lnTo>
                <a:close/>
              </a:path>
              <a:path w="1522729" h="533400">
                <a:moveTo>
                  <a:pt x="408139" y="33718"/>
                </a:moveTo>
                <a:lnTo>
                  <a:pt x="404596" y="30162"/>
                </a:lnTo>
                <a:lnTo>
                  <a:pt x="395808" y="30162"/>
                </a:lnTo>
                <a:lnTo>
                  <a:pt x="392252" y="33718"/>
                </a:lnTo>
                <a:lnTo>
                  <a:pt x="392252" y="42481"/>
                </a:lnTo>
                <a:lnTo>
                  <a:pt x="395808" y="46037"/>
                </a:lnTo>
                <a:lnTo>
                  <a:pt x="404596" y="46037"/>
                </a:lnTo>
                <a:lnTo>
                  <a:pt x="408139" y="42481"/>
                </a:lnTo>
                <a:lnTo>
                  <a:pt x="408139" y="33718"/>
                </a:lnTo>
                <a:close/>
              </a:path>
              <a:path w="1522729" h="533400">
                <a:moveTo>
                  <a:pt x="428853" y="359537"/>
                </a:moveTo>
                <a:lnTo>
                  <a:pt x="425297" y="355981"/>
                </a:lnTo>
                <a:lnTo>
                  <a:pt x="416509" y="355981"/>
                </a:lnTo>
                <a:lnTo>
                  <a:pt x="412953" y="359537"/>
                </a:lnTo>
                <a:lnTo>
                  <a:pt x="412953" y="368300"/>
                </a:lnTo>
                <a:lnTo>
                  <a:pt x="416509" y="371856"/>
                </a:lnTo>
                <a:lnTo>
                  <a:pt x="425297" y="371856"/>
                </a:lnTo>
                <a:lnTo>
                  <a:pt x="428853" y="368300"/>
                </a:lnTo>
                <a:lnTo>
                  <a:pt x="428853" y="359537"/>
                </a:lnTo>
                <a:close/>
              </a:path>
              <a:path w="1522729" h="533400">
                <a:moveTo>
                  <a:pt x="439915" y="33718"/>
                </a:moveTo>
                <a:lnTo>
                  <a:pt x="436359" y="30162"/>
                </a:lnTo>
                <a:lnTo>
                  <a:pt x="427570" y="30162"/>
                </a:lnTo>
                <a:lnTo>
                  <a:pt x="424014" y="33718"/>
                </a:lnTo>
                <a:lnTo>
                  <a:pt x="424014" y="42481"/>
                </a:lnTo>
                <a:lnTo>
                  <a:pt x="427570" y="46037"/>
                </a:lnTo>
                <a:lnTo>
                  <a:pt x="436359" y="46037"/>
                </a:lnTo>
                <a:lnTo>
                  <a:pt x="439915" y="42481"/>
                </a:lnTo>
                <a:lnTo>
                  <a:pt x="439915" y="33718"/>
                </a:lnTo>
                <a:close/>
              </a:path>
              <a:path w="1522729" h="533400">
                <a:moveTo>
                  <a:pt x="460616" y="359537"/>
                </a:moveTo>
                <a:lnTo>
                  <a:pt x="457060" y="355981"/>
                </a:lnTo>
                <a:lnTo>
                  <a:pt x="448284" y="355981"/>
                </a:lnTo>
                <a:lnTo>
                  <a:pt x="444728" y="359537"/>
                </a:lnTo>
                <a:lnTo>
                  <a:pt x="444728" y="368300"/>
                </a:lnTo>
                <a:lnTo>
                  <a:pt x="448284" y="371856"/>
                </a:lnTo>
                <a:lnTo>
                  <a:pt x="457060" y="371856"/>
                </a:lnTo>
                <a:lnTo>
                  <a:pt x="460616" y="368300"/>
                </a:lnTo>
                <a:lnTo>
                  <a:pt x="460616" y="359537"/>
                </a:lnTo>
                <a:close/>
              </a:path>
              <a:path w="1522729" h="533400">
                <a:moveTo>
                  <a:pt x="471678" y="33718"/>
                </a:moveTo>
                <a:lnTo>
                  <a:pt x="468122" y="30162"/>
                </a:lnTo>
                <a:lnTo>
                  <a:pt x="459346" y="30162"/>
                </a:lnTo>
                <a:lnTo>
                  <a:pt x="455790" y="33718"/>
                </a:lnTo>
                <a:lnTo>
                  <a:pt x="455790" y="42481"/>
                </a:lnTo>
                <a:lnTo>
                  <a:pt x="459346" y="46037"/>
                </a:lnTo>
                <a:lnTo>
                  <a:pt x="468122" y="46037"/>
                </a:lnTo>
                <a:lnTo>
                  <a:pt x="471678" y="42481"/>
                </a:lnTo>
                <a:lnTo>
                  <a:pt x="471678" y="33718"/>
                </a:lnTo>
                <a:close/>
              </a:path>
              <a:path w="1522729" h="533400">
                <a:moveTo>
                  <a:pt x="492379" y="359537"/>
                </a:moveTo>
                <a:lnTo>
                  <a:pt x="488823" y="355981"/>
                </a:lnTo>
                <a:lnTo>
                  <a:pt x="480047" y="355981"/>
                </a:lnTo>
                <a:lnTo>
                  <a:pt x="476491" y="359537"/>
                </a:lnTo>
                <a:lnTo>
                  <a:pt x="476491" y="368300"/>
                </a:lnTo>
                <a:lnTo>
                  <a:pt x="480047" y="371856"/>
                </a:lnTo>
                <a:lnTo>
                  <a:pt x="488823" y="371856"/>
                </a:lnTo>
                <a:lnTo>
                  <a:pt x="492379" y="368300"/>
                </a:lnTo>
                <a:lnTo>
                  <a:pt x="492379" y="359537"/>
                </a:lnTo>
                <a:close/>
              </a:path>
              <a:path w="1522729" h="533400">
                <a:moveTo>
                  <a:pt x="503440" y="33718"/>
                </a:moveTo>
                <a:lnTo>
                  <a:pt x="499884" y="30162"/>
                </a:lnTo>
                <a:lnTo>
                  <a:pt x="491109" y="30162"/>
                </a:lnTo>
                <a:lnTo>
                  <a:pt x="487553" y="33718"/>
                </a:lnTo>
                <a:lnTo>
                  <a:pt x="487553" y="42481"/>
                </a:lnTo>
                <a:lnTo>
                  <a:pt x="491109" y="46037"/>
                </a:lnTo>
                <a:lnTo>
                  <a:pt x="499884" y="46037"/>
                </a:lnTo>
                <a:lnTo>
                  <a:pt x="503440" y="42481"/>
                </a:lnTo>
                <a:lnTo>
                  <a:pt x="503440" y="33718"/>
                </a:lnTo>
                <a:close/>
              </a:path>
              <a:path w="1522729" h="533400">
                <a:moveTo>
                  <a:pt x="524141" y="359537"/>
                </a:moveTo>
                <a:lnTo>
                  <a:pt x="520598" y="355981"/>
                </a:lnTo>
                <a:lnTo>
                  <a:pt x="511810" y="355981"/>
                </a:lnTo>
                <a:lnTo>
                  <a:pt x="508254" y="359537"/>
                </a:lnTo>
                <a:lnTo>
                  <a:pt x="508254" y="368300"/>
                </a:lnTo>
                <a:lnTo>
                  <a:pt x="511810" y="371856"/>
                </a:lnTo>
                <a:lnTo>
                  <a:pt x="520598" y="371856"/>
                </a:lnTo>
                <a:lnTo>
                  <a:pt x="524141" y="368300"/>
                </a:lnTo>
                <a:lnTo>
                  <a:pt x="524141" y="359537"/>
                </a:lnTo>
                <a:close/>
              </a:path>
              <a:path w="1522729" h="533400">
                <a:moveTo>
                  <a:pt x="535203" y="33718"/>
                </a:moveTo>
                <a:lnTo>
                  <a:pt x="531660" y="30162"/>
                </a:lnTo>
                <a:lnTo>
                  <a:pt x="522871" y="30162"/>
                </a:lnTo>
                <a:lnTo>
                  <a:pt x="519315" y="33718"/>
                </a:lnTo>
                <a:lnTo>
                  <a:pt x="519315" y="42481"/>
                </a:lnTo>
                <a:lnTo>
                  <a:pt x="522871" y="46037"/>
                </a:lnTo>
                <a:lnTo>
                  <a:pt x="531660" y="46037"/>
                </a:lnTo>
                <a:lnTo>
                  <a:pt x="535203" y="42481"/>
                </a:lnTo>
                <a:lnTo>
                  <a:pt x="535203" y="33718"/>
                </a:lnTo>
                <a:close/>
              </a:path>
              <a:path w="1522729" h="533400">
                <a:moveTo>
                  <a:pt x="555917" y="359537"/>
                </a:moveTo>
                <a:lnTo>
                  <a:pt x="552361" y="355981"/>
                </a:lnTo>
                <a:lnTo>
                  <a:pt x="543572" y="355981"/>
                </a:lnTo>
                <a:lnTo>
                  <a:pt x="540016" y="359537"/>
                </a:lnTo>
                <a:lnTo>
                  <a:pt x="540016" y="368300"/>
                </a:lnTo>
                <a:lnTo>
                  <a:pt x="543572" y="371856"/>
                </a:lnTo>
                <a:lnTo>
                  <a:pt x="552361" y="371856"/>
                </a:lnTo>
                <a:lnTo>
                  <a:pt x="555917" y="368300"/>
                </a:lnTo>
                <a:lnTo>
                  <a:pt x="555917" y="359537"/>
                </a:lnTo>
                <a:close/>
              </a:path>
              <a:path w="1522729" h="533400">
                <a:moveTo>
                  <a:pt x="566978" y="33718"/>
                </a:moveTo>
                <a:lnTo>
                  <a:pt x="563422" y="30162"/>
                </a:lnTo>
                <a:lnTo>
                  <a:pt x="554634" y="30162"/>
                </a:lnTo>
                <a:lnTo>
                  <a:pt x="551078" y="33718"/>
                </a:lnTo>
                <a:lnTo>
                  <a:pt x="551078" y="42481"/>
                </a:lnTo>
                <a:lnTo>
                  <a:pt x="554634" y="46037"/>
                </a:lnTo>
                <a:lnTo>
                  <a:pt x="563422" y="46037"/>
                </a:lnTo>
                <a:lnTo>
                  <a:pt x="566978" y="42481"/>
                </a:lnTo>
                <a:lnTo>
                  <a:pt x="566978" y="33718"/>
                </a:lnTo>
                <a:close/>
              </a:path>
              <a:path w="1522729" h="533400">
                <a:moveTo>
                  <a:pt x="587679" y="359537"/>
                </a:moveTo>
                <a:lnTo>
                  <a:pt x="584123" y="355981"/>
                </a:lnTo>
                <a:lnTo>
                  <a:pt x="575348" y="355981"/>
                </a:lnTo>
                <a:lnTo>
                  <a:pt x="571792" y="359537"/>
                </a:lnTo>
                <a:lnTo>
                  <a:pt x="571792" y="368300"/>
                </a:lnTo>
                <a:lnTo>
                  <a:pt x="575348" y="371856"/>
                </a:lnTo>
                <a:lnTo>
                  <a:pt x="584123" y="371856"/>
                </a:lnTo>
                <a:lnTo>
                  <a:pt x="587679" y="368300"/>
                </a:lnTo>
                <a:lnTo>
                  <a:pt x="587679" y="359537"/>
                </a:lnTo>
                <a:close/>
              </a:path>
              <a:path w="1522729" h="533400">
                <a:moveTo>
                  <a:pt x="598741" y="33718"/>
                </a:moveTo>
                <a:lnTo>
                  <a:pt x="595185" y="30162"/>
                </a:lnTo>
                <a:lnTo>
                  <a:pt x="586409" y="30162"/>
                </a:lnTo>
                <a:lnTo>
                  <a:pt x="582853" y="33718"/>
                </a:lnTo>
                <a:lnTo>
                  <a:pt x="582853" y="42481"/>
                </a:lnTo>
                <a:lnTo>
                  <a:pt x="586409" y="46037"/>
                </a:lnTo>
                <a:lnTo>
                  <a:pt x="595185" y="46037"/>
                </a:lnTo>
                <a:lnTo>
                  <a:pt x="598741" y="42481"/>
                </a:lnTo>
                <a:lnTo>
                  <a:pt x="598741" y="33718"/>
                </a:lnTo>
                <a:close/>
              </a:path>
              <a:path w="1522729" h="533400">
                <a:moveTo>
                  <a:pt x="619442" y="359537"/>
                </a:moveTo>
                <a:lnTo>
                  <a:pt x="615886" y="355981"/>
                </a:lnTo>
                <a:lnTo>
                  <a:pt x="607110" y="355981"/>
                </a:lnTo>
                <a:lnTo>
                  <a:pt x="603554" y="359537"/>
                </a:lnTo>
                <a:lnTo>
                  <a:pt x="603554" y="368300"/>
                </a:lnTo>
                <a:lnTo>
                  <a:pt x="607110" y="371856"/>
                </a:lnTo>
                <a:lnTo>
                  <a:pt x="615886" y="371856"/>
                </a:lnTo>
                <a:lnTo>
                  <a:pt x="619442" y="368300"/>
                </a:lnTo>
                <a:lnTo>
                  <a:pt x="619442" y="359537"/>
                </a:lnTo>
                <a:close/>
              </a:path>
              <a:path w="1522729" h="533400">
                <a:moveTo>
                  <a:pt x="630504" y="33718"/>
                </a:moveTo>
                <a:lnTo>
                  <a:pt x="626948" y="30162"/>
                </a:lnTo>
                <a:lnTo>
                  <a:pt x="618172" y="30162"/>
                </a:lnTo>
                <a:lnTo>
                  <a:pt x="614616" y="33718"/>
                </a:lnTo>
                <a:lnTo>
                  <a:pt x="614616" y="42481"/>
                </a:lnTo>
                <a:lnTo>
                  <a:pt x="618172" y="46037"/>
                </a:lnTo>
                <a:lnTo>
                  <a:pt x="626948" y="46037"/>
                </a:lnTo>
                <a:lnTo>
                  <a:pt x="630504" y="42481"/>
                </a:lnTo>
                <a:lnTo>
                  <a:pt x="630504" y="33718"/>
                </a:lnTo>
                <a:close/>
              </a:path>
              <a:path w="1522729" h="533400">
                <a:moveTo>
                  <a:pt x="651205" y="359537"/>
                </a:moveTo>
                <a:lnTo>
                  <a:pt x="647661" y="355981"/>
                </a:lnTo>
                <a:lnTo>
                  <a:pt x="638873" y="355981"/>
                </a:lnTo>
                <a:lnTo>
                  <a:pt x="635317" y="359537"/>
                </a:lnTo>
                <a:lnTo>
                  <a:pt x="635317" y="368300"/>
                </a:lnTo>
                <a:lnTo>
                  <a:pt x="638873" y="371856"/>
                </a:lnTo>
                <a:lnTo>
                  <a:pt x="647661" y="371856"/>
                </a:lnTo>
                <a:lnTo>
                  <a:pt x="651205" y="368300"/>
                </a:lnTo>
                <a:lnTo>
                  <a:pt x="651205" y="359537"/>
                </a:lnTo>
                <a:close/>
              </a:path>
              <a:path w="1522729" h="533400">
                <a:moveTo>
                  <a:pt x="662266" y="33718"/>
                </a:moveTo>
                <a:lnTo>
                  <a:pt x="658723" y="30162"/>
                </a:lnTo>
                <a:lnTo>
                  <a:pt x="649935" y="30162"/>
                </a:lnTo>
                <a:lnTo>
                  <a:pt x="646379" y="33718"/>
                </a:lnTo>
                <a:lnTo>
                  <a:pt x="646379" y="42481"/>
                </a:lnTo>
                <a:lnTo>
                  <a:pt x="649935" y="46037"/>
                </a:lnTo>
                <a:lnTo>
                  <a:pt x="658723" y="46037"/>
                </a:lnTo>
                <a:lnTo>
                  <a:pt x="662266" y="42481"/>
                </a:lnTo>
                <a:lnTo>
                  <a:pt x="662266" y="33718"/>
                </a:lnTo>
                <a:close/>
              </a:path>
              <a:path w="1522729" h="533400">
                <a:moveTo>
                  <a:pt x="682980" y="359537"/>
                </a:moveTo>
                <a:lnTo>
                  <a:pt x="679424" y="355981"/>
                </a:lnTo>
                <a:lnTo>
                  <a:pt x="670636" y="355981"/>
                </a:lnTo>
                <a:lnTo>
                  <a:pt x="667080" y="359537"/>
                </a:lnTo>
                <a:lnTo>
                  <a:pt x="667080" y="368300"/>
                </a:lnTo>
                <a:lnTo>
                  <a:pt x="670636" y="371856"/>
                </a:lnTo>
                <a:lnTo>
                  <a:pt x="679424" y="371856"/>
                </a:lnTo>
                <a:lnTo>
                  <a:pt x="682980" y="368300"/>
                </a:lnTo>
                <a:lnTo>
                  <a:pt x="682980" y="359537"/>
                </a:lnTo>
                <a:close/>
              </a:path>
              <a:path w="1522729" h="533400">
                <a:moveTo>
                  <a:pt x="694042" y="33718"/>
                </a:moveTo>
                <a:lnTo>
                  <a:pt x="690486" y="30162"/>
                </a:lnTo>
                <a:lnTo>
                  <a:pt x="681697" y="30162"/>
                </a:lnTo>
                <a:lnTo>
                  <a:pt x="678141" y="33718"/>
                </a:lnTo>
                <a:lnTo>
                  <a:pt x="678141" y="42481"/>
                </a:lnTo>
                <a:lnTo>
                  <a:pt x="681697" y="46037"/>
                </a:lnTo>
                <a:lnTo>
                  <a:pt x="690486" y="46037"/>
                </a:lnTo>
                <a:lnTo>
                  <a:pt x="694042" y="42481"/>
                </a:lnTo>
                <a:lnTo>
                  <a:pt x="694042" y="33718"/>
                </a:lnTo>
                <a:close/>
              </a:path>
              <a:path w="1522729" h="533400">
                <a:moveTo>
                  <a:pt x="714743" y="359537"/>
                </a:moveTo>
                <a:lnTo>
                  <a:pt x="711187" y="355981"/>
                </a:lnTo>
                <a:lnTo>
                  <a:pt x="702411" y="355981"/>
                </a:lnTo>
                <a:lnTo>
                  <a:pt x="698855" y="359537"/>
                </a:lnTo>
                <a:lnTo>
                  <a:pt x="698855" y="368300"/>
                </a:lnTo>
                <a:lnTo>
                  <a:pt x="702411" y="371856"/>
                </a:lnTo>
                <a:lnTo>
                  <a:pt x="711187" y="371856"/>
                </a:lnTo>
                <a:lnTo>
                  <a:pt x="714743" y="368300"/>
                </a:lnTo>
                <a:lnTo>
                  <a:pt x="714743" y="359537"/>
                </a:lnTo>
                <a:close/>
              </a:path>
              <a:path w="1522729" h="533400">
                <a:moveTo>
                  <a:pt x="725805" y="33718"/>
                </a:moveTo>
                <a:lnTo>
                  <a:pt x="722249" y="30162"/>
                </a:lnTo>
                <a:lnTo>
                  <a:pt x="713473" y="30162"/>
                </a:lnTo>
                <a:lnTo>
                  <a:pt x="709917" y="33718"/>
                </a:lnTo>
                <a:lnTo>
                  <a:pt x="709917" y="42481"/>
                </a:lnTo>
                <a:lnTo>
                  <a:pt x="713473" y="46037"/>
                </a:lnTo>
                <a:lnTo>
                  <a:pt x="722249" y="46037"/>
                </a:lnTo>
                <a:lnTo>
                  <a:pt x="725805" y="42481"/>
                </a:lnTo>
                <a:lnTo>
                  <a:pt x="725805" y="33718"/>
                </a:lnTo>
                <a:close/>
              </a:path>
              <a:path w="1522729" h="533400">
                <a:moveTo>
                  <a:pt x="746506" y="359537"/>
                </a:moveTo>
                <a:lnTo>
                  <a:pt x="742950" y="355981"/>
                </a:lnTo>
                <a:lnTo>
                  <a:pt x="734174" y="355981"/>
                </a:lnTo>
                <a:lnTo>
                  <a:pt x="730618" y="359537"/>
                </a:lnTo>
                <a:lnTo>
                  <a:pt x="730618" y="368300"/>
                </a:lnTo>
                <a:lnTo>
                  <a:pt x="734174" y="371856"/>
                </a:lnTo>
                <a:lnTo>
                  <a:pt x="742950" y="371856"/>
                </a:lnTo>
                <a:lnTo>
                  <a:pt x="746506" y="368300"/>
                </a:lnTo>
                <a:lnTo>
                  <a:pt x="746506" y="359537"/>
                </a:lnTo>
                <a:close/>
              </a:path>
              <a:path w="1522729" h="533400">
                <a:moveTo>
                  <a:pt x="757567" y="33718"/>
                </a:moveTo>
                <a:lnTo>
                  <a:pt x="754011" y="30162"/>
                </a:lnTo>
                <a:lnTo>
                  <a:pt x="745236" y="30162"/>
                </a:lnTo>
                <a:lnTo>
                  <a:pt x="741680" y="33718"/>
                </a:lnTo>
                <a:lnTo>
                  <a:pt x="741680" y="42481"/>
                </a:lnTo>
                <a:lnTo>
                  <a:pt x="745236" y="46037"/>
                </a:lnTo>
                <a:lnTo>
                  <a:pt x="754011" y="46037"/>
                </a:lnTo>
                <a:lnTo>
                  <a:pt x="757567" y="42481"/>
                </a:lnTo>
                <a:lnTo>
                  <a:pt x="757567" y="33718"/>
                </a:lnTo>
                <a:close/>
              </a:path>
              <a:path w="1522729" h="533400">
                <a:moveTo>
                  <a:pt x="778268" y="359537"/>
                </a:moveTo>
                <a:lnTo>
                  <a:pt x="774725" y="355981"/>
                </a:lnTo>
                <a:lnTo>
                  <a:pt x="765937" y="355981"/>
                </a:lnTo>
                <a:lnTo>
                  <a:pt x="762381" y="359537"/>
                </a:lnTo>
                <a:lnTo>
                  <a:pt x="762381" y="368300"/>
                </a:lnTo>
                <a:lnTo>
                  <a:pt x="765937" y="371856"/>
                </a:lnTo>
                <a:lnTo>
                  <a:pt x="774725" y="371856"/>
                </a:lnTo>
                <a:lnTo>
                  <a:pt x="778268" y="368300"/>
                </a:lnTo>
                <a:lnTo>
                  <a:pt x="778268" y="359537"/>
                </a:lnTo>
                <a:close/>
              </a:path>
              <a:path w="1522729" h="533400">
                <a:moveTo>
                  <a:pt x="789330" y="33718"/>
                </a:moveTo>
                <a:lnTo>
                  <a:pt x="785787" y="30162"/>
                </a:lnTo>
                <a:lnTo>
                  <a:pt x="776998" y="30162"/>
                </a:lnTo>
                <a:lnTo>
                  <a:pt x="773442" y="33718"/>
                </a:lnTo>
                <a:lnTo>
                  <a:pt x="773442" y="42481"/>
                </a:lnTo>
                <a:lnTo>
                  <a:pt x="776998" y="46037"/>
                </a:lnTo>
                <a:lnTo>
                  <a:pt x="785787" y="46037"/>
                </a:lnTo>
                <a:lnTo>
                  <a:pt x="789330" y="42481"/>
                </a:lnTo>
                <a:lnTo>
                  <a:pt x="789330" y="33718"/>
                </a:lnTo>
                <a:close/>
              </a:path>
              <a:path w="1522729" h="533400">
                <a:moveTo>
                  <a:pt x="810044" y="359537"/>
                </a:moveTo>
                <a:lnTo>
                  <a:pt x="806488" y="355981"/>
                </a:lnTo>
                <a:lnTo>
                  <a:pt x="797699" y="355981"/>
                </a:lnTo>
                <a:lnTo>
                  <a:pt x="794143" y="359537"/>
                </a:lnTo>
                <a:lnTo>
                  <a:pt x="794143" y="368300"/>
                </a:lnTo>
                <a:lnTo>
                  <a:pt x="797699" y="371856"/>
                </a:lnTo>
                <a:lnTo>
                  <a:pt x="806488" y="371856"/>
                </a:lnTo>
                <a:lnTo>
                  <a:pt x="810044" y="368300"/>
                </a:lnTo>
                <a:lnTo>
                  <a:pt x="810044" y="359537"/>
                </a:lnTo>
                <a:close/>
              </a:path>
              <a:path w="1522729" h="533400">
                <a:moveTo>
                  <a:pt x="821105" y="33718"/>
                </a:moveTo>
                <a:lnTo>
                  <a:pt x="817549" y="30162"/>
                </a:lnTo>
                <a:lnTo>
                  <a:pt x="808761" y="30162"/>
                </a:lnTo>
                <a:lnTo>
                  <a:pt x="805205" y="33718"/>
                </a:lnTo>
                <a:lnTo>
                  <a:pt x="805205" y="42481"/>
                </a:lnTo>
                <a:lnTo>
                  <a:pt x="808761" y="46037"/>
                </a:lnTo>
                <a:lnTo>
                  <a:pt x="817549" y="46037"/>
                </a:lnTo>
                <a:lnTo>
                  <a:pt x="821105" y="42481"/>
                </a:lnTo>
                <a:lnTo>
                  <a:pt x="821105" y="33718"/>
                </a:lnTo>
                <a:close/>
              </a:path>
              <a:path w="1522729" h="533400">
                <a:moveTo>
                  <a:pt x="841806" y="359537"/>
                </a:moveTo>
                <a:lnTo>
                  <a:pt x="838250" y="355981"/>
                </a:lnTo>
                <a:lnTo>
                  <a:pt x="829475" y="355981"/>
                </a:lnTo>
                <a:lnTo>
                  <a:pt x="825919" y="359537"/>
                </a:lnTo>
                <a:lnTo>
                  <a:pt x="825919" y="368300"/>
                </a:lnTo>
                <a:lnTo>
                  <a:pt x="829475" y="371856"/>
                </a:lnTo>
                <a:lnTo>
                  <a:pt x="838250" y="371856"/>
                </a:lnTo>
                <a:lnTo>
                  <a:pt x="841806" y="368300"/>
                </a:lnTo>
                <a:lnTo>
                  <a:pt x="841806" y="359537"/>
                </a:lnTo>
                <a:close/>
              </a:path>
              <a:path w="1522729" h="533400">
                <a:moveTo>
                  <a:pt x="852868" y="33718"/>
                </a:moveTo>
                <a:lnTo>
                  <a:pt x="849312" y="30162"/>
                </a:lnTo>
                <a:lnTo>
                  <a:pt x="840536" y="30162"/>
                </a:lnTo>
                <a:lnTo>
                  <a:pt x="836980" y="33718"/>
                </a:lnTo>
                <a:lnTo>
                  <a:pt x="836980" y="42481"/>
                </a:lnTo>
                <a:lnTo>
                  <a:pt x="840536" y="46037"/>
                </a:lnTo>
                <a:lnTo>
                  <a:pt x="849312" y="46037"/>
                </a:lnTo>
                <a:lnTo>
                  <a:pt x="852868" y="42481"/>
                </a:lnTo>
                <a:lnTo>
                  <a:pt x="852868" y="33718"/>
                </a:lnTo>
                <a:close/>
              </a:path>
              <a:path w="1522729" h="533400">
                <a:moveTo>
                  <a:pt x="873569" y="359537"/>
                </a:moveTo>
                <a:lnTo>
                  <a:pt x="870013" y="355981"/>
                </a:lnTo>
                <a:lnTo>
                  <a:pt x="861237" y="355981"/>
                </a:lnTo>
                <a:lnTo>
                  <a:pt x="857681" y="359537"/>
                </a:lnTo>
                <a:lnTo>
                  <a:pt x="857681" y="368300"/>
                </a:lnTo>
                <a:lnTo>
                  <a:pt x="861237" y="371856"/>
                </a:lnTo>
                <a:lnTo>
                  <a:pt x="870013" y="371856"/>
                </a:lnTo>
                <a:lnTo>
                  <a:pt x="873569" y="368300"/>
                </a:lnTo>
                <a:lnTo>
                  <a:pt x="873569" y="359537"/>
                </a:lnTo>
                <a:close/>
              </a:path>
              <a:path w="1522729" h="533400">
                <a:moveTo>
                  <a:pt x="884631" y="33718"/>
                </a:moveTo>
                <a:lnTo>
                  <a:pt x="881075" y="30162"/>
                </a:lnTo>
                <a:lnTo>
                  <a:pt x="872299" y="30162"/>
                </a:lnTo>
                <a:lnTo>
                  <a:pt x="868743" y="33718"/>
                </a:lnTo>
                <a:lnTo>
                  <a:pt x="868743" y="42481"/>
                </a:lnTo>
                <a:lnTo>
                  <a:pt x="872299" y="46037"/>
                </a:lnTo>
                <a:lnTo>
                  <a:pt x="881075" y="46037"/>
                </a:lnTo>
                <a:lnTo>
                  <a:pt x="884631" y="42481"/>
                </a:lnTo>
                <a:lnTo>
                  <a:pt x="884631" y="33718"/>
                </a:lnTo>
                <a:close/>
              </a:path>
              <a:path w="1522729" h="533400">
                <a:moveTo>
                  <a:pt x="905332" y="359537"/>
                </a:moveTo>
                <a:lnTo>
                  <a:pt x="901788" y="355981"/>
                </a:lnTo>
                <a:lnTo>
                  <a:pt x="893000" y="355981"/>
                </a:lnTo>
                <a:lnTo>
                  <a:pt x="889444" y="359537"/>
                </a:lnTo>
                <a:lnTo>
                  <a:pt x="889444" y="368300"/>
                </a:lnTo>
                <a:lnTo>
                  <a:pt x="893000" y="371856"/>
                </a:lnTo>
                <a:lnTo>
                  <a:pt x="901788" y="371856"/>
                </a:lnTo>
                <a:lnTo>
                  <a:pt x="905332" y="368300"/>
                </a:lnTo>
                <a:lnTo>
                  <a:pt x="905332" y="359537"/>
                </a:lnTo>
                <a:close/>
              </a:path>
              <a:path w="1522729" h="533400">
                <a:moveTo>
                  <a:pt x="916393" y="33718"/>
                </a:moveTo>
                <a:lnTo>
                  <a:pt x="912850" y="30162"/>
                </a:lnTo>
                <a:lnTo>
                  <a:pt x="904062" y="30162"/>
                </a:lnTo>
                <a:lnTo>
                  <a:pt x="900506" y="33718"/>
                </a:lnTo>
                <a:lnTo>
                  <a:pt x="900506" y="42481"/>
                </a:lnTo>
                <a:lnTo>
                  <a:pt x="904062" y="46037"/>
                </a:lnTo>
                <a:lnTo>
                  <a:pt x="912850" y="46037"/>
                </a:lnTo>
                <a:lnTo>
                  <a:pt x="916393" y="42481"/>
                </a:lnTo>
                <a:lnTo>
                  <a:pt x="916393" y="33718"/>
                </a:lnTo>
                <a:close/>
              </a:path>
              <a:path w="1522729" h="533400">
                <a:moveTo>
                  <a:pt x="937107" y="359537"/>
                </a:moveTo>
                <a:lnTo>
                  <a:pt x="933551" y="355981"/>
                </a:lnTo>
                <a:lnTo>
                  <a:pt x="924763" y="355981"/>
                </a:lnTo>
                <a:lnTo>
                  <a:pt x="921207" y="359537"/>
                </a:lnTo>
                <a:lnTo>
                  <a:pt x="921207" y="368300"/>
                </a:lnTo>
                <a:lnTo>
                  <a:pt x="924763" y="371856"/>
                </a:lnTo>
                <a:lnTo>
                  <a:pt x="933551" y="371856"/>
                </a:lnTo>
                <a:lnTo>
                  <a:pt x="937107" y="368300"/>
                </a:lnTo>
                <a:lnTo>
                  <a:pt x="937107" y="359537"/>
                </a:lnTo>
                <a:close/>
              </a:path>
              <a:path w="1522729" h="533400">
                <a:moveTo>
                  <a:pt x="948169" y="33718"/>
                </a:moveTo>
                <a:lnTo>
                  <a:pt x="944613" y="30162"/>
                </a:lnTo>
                <a:lnTo>
                  <a:pt x="935824" y="30162"/>
                </a:lnTo>
                <a:lnTo>
                  <a:pt x="932268" y="33718"/>
                </a:lnTo>
                <a:lnTo>
                  <a:pt x="932268" y="42481"/>
                </a:lnTo>
                <a:lnTo>
                  <a:pt x="935824" y="46037"/>
                </a:lnTo>
                <a:lnTo>
                  <a:pt x="944613" y="46037"/>
                </a:lnTo>
                <a:lnTo>
                  <a:pt x="948169" y="42481"/>
                </a:lnTo>
                <a:lnTo>
                  <a:pt x="948169" y="33718"/>
                </a:lnTo>
                <a:close/>
              </a:path>
              <a:path w="1522729" h="533400">
                <a:moveTo>
                  <a:pt x="968870" y="359537"/>
                </a:moveTo>
                <a:lnTo>
                  <a:pt x="965314" y="355981"/>
                </a:lnTo>
                <a:lnTo>
                  <a:pt x="956538" y="355981"/>
                </a:lnTo>
                <a:lnTo>
                  <a:pt x="952982" y="359537"/>
                </a:lnTo>
                <a:lnTo>
                  <a:pt x="952982" y="368300"/>
                </a:lnTo>
                <a:lnTo>
                  <a:pt x="956538" y="371856"/>
                </a:lnTo>
                <a:lnTo>
                  <a:pt x="965314" y="371856"/>
                </a:lnTo>
                <a:lnTo>
                  <a:pt x="968870" y="368300"/>
                </a:lnTo>
                <a:lnTo>
                  <a:pt x="968870" y="359537"/>
                </a:lnTo>
                <a:close/>
              </a:path>
              <a:path w="1522729" h="533400">
                <a:moveTo>
                  <a:pt x="979932" y="33718"/>
                </a:moveTo>
                <a:lnTo>
                  <a:pt x="976376" y="30162"/>
                </a:lnTo>
                <a:lnTo>
                  <a:pt x="967600" y="30162"/>
                </a:lnTo>
                <a:lnTo>
                  <a:pt x="964044" y="33718"/>
                </a:lnTo>
                <a:lnTo>
                  <a:pt x="964044" y="42481"/>
                </a:lnTo>
                <a:lnTo>
                  <a:pt x="967600" y="46037"/>
                </a:lnTo>
                <a:lnTo>
                  <a:pt x="976376" y="46037"/>
                </a:lnTo>
                <a:lnTo>
                  <a:pt x="979932" y="42481"/>
                </a:lnTo>
                <a:lnTo>
                  <a:pt x="979932" y="33718"/>
                </a:lnTo>
                <a:close/>
              </a:path>
              <a:path w="1522729" h="533400">
                <a:moveTo>
                  <a:pt x="1000633" y="359537"/>
                </a:moveTo>
                <a:lnTo>
                  <a:pt x="997077" y="355981"/>
                </a:lnTo>
                <a:lnTo>
                  <a:pt x="988301" y="355981"/>
                </a:lnTo>
                <a:lnTo>
                  <a:pt x="984745" y="359537"/>
                </a:lnTo>
                <a:lnTo>
                  <a:pt x="984745" y="368300"/>
                </a:lnTo>
                <a:lnTo>
                  <a:pt x="988301" y="371856"/>
                </a:lnTo>
                <a:lnTo>
                  <a:pt x="997077" y="371856"/>
                </a:lnTo>
                <a:lnTo>
                  <a:pt x="1000633" y="368300"/>
                </a:lnTo>
                <a:lnTo>
                  <a:pt x="1000633" y="359537"/>
                </a:lnTo>
                <a:close/>
              </a:path>
              <a:path w="1522729" h="533400">
                <a:moveTo>
                  <a:pt x="1011694" y="33718"/>
                </a:moveTo>
                <a:lnTo>
                  <a:pt x="1008138" y="30162"/>
                </a:lnTo>
                <a:lnTo>
                  <a:pt x="999363" y="30162"/>
                </a:lnTo>
                <a:lnTo>
                  <a:pt x="995807" y="33718"/>
                </a:lnTo>
                <a:lnTo>
                  <a:pt x="995807" y="42481"/>
                </a:lnTo>
                <a:lnTo>
                  <a:pt x="999363" y="46037"/>
                </a:lnTo>
                <a:lnTo>
                  <a:pt x="1008138" y="46037"/>
                </a:lnTo>
                <a:lnTo>
                  <a:pt x="1011694" y="42481"/>
                </a:lnTo>
                <a:lnTo>
                  <a:pt x="1011694" y="33718"/>
                </a:lnTo>
                <a:close/>
              </a:path>
              <a:path w="1522729" h="533400">
                <a:moveTo>
                  <a:pt x="1043457" y="33718"/>
                </a:moveTo>
                <a:lnTo>
                  <a:pt x="1039914" y="30162"/>
                </a:lnTo>
                <a:lnTo>
                  <a:pt x="1031125" y="30162"/>
                </a:lnTo>
                <a:lnTo>
                  <a:pt x="1027569" y="33718"/>
                </a:lnTo>
                <a:lnTo>
                  <a:pt x="1027569" y="42481"/>
                </a:lnTo>
                <a:lnTo>
                  <a:pt x="1031125" y="46037"/>
                </a:lnTo>
                <a:lnTo>
                  <a:pt x="1039914" y="46037"/>
                </a:lnTo>
                <a:lnTo>
                  <a:pt x="1043457" y="42481"/>
                </a:lnTo>
                <a:lnTo>
                  <a:pt x="1043457" y="33718"/>
                </a:lnTo>
                <a:close/>
              </a:path>
              <a:path w="1522729" h="533400">
                <a:moveTo>
                  <a:pt x="1075232" y="33718"/>
                </a:moveTo>
                <a:lnTo>
                  <a:pt x="1071676" y="30162"/>
                </a:lnTo>
                <a:lnTo>
                  <a:pt x="1062888" y="30162"/>
                </a:lnTo>
                <a:lnTo>
                  <a:pt x="1059332" y="33718"/>
                </a:lnTo>
                <a:lnTo>
                  <a:pt x="1059332" y="42481"/>
                </a:lnTo>
                <a:lnTo>
                  <a:pt x="1062888" y="46037"/>
                </a:lnTo>
                <a:lnTo>
                  <a:pt x="1071676" y="46037"/>
                </a:lnTo>
                <a:lnTo>
                  <a:pt x="1075232" y="42481"/>
                </a:lnTo>
                <a:lnTo>
                  <a:pt x="1075232" y="33718"/>
                </a:lnTo>
                <a:close/>
              </a:path>
              <a:path w="1522729" h="533400">
                <a:moveTo>
                  <a:pt x="1092733" y="371856"/>
                </a:moveTo>
                <a:lnTo>
                  <a:pt x="1092733" y="371856"/>
                </a:lnTo>
                <a:lnTo>
                  <a:pt x="1019733" y="371856"/>
                </a:lnTo>
                <a:lnTo>
                  <a:pt x="1021118" y="378752"/>
                </a:lnTo>
                <a:lnTo>
                  <a:pt x="1029284" y="390855"/>
                </a:lnTo>
                <a:lnTo>
                  <a:pt x="1041400" y="399021"/>
                </a:lnTo>
                <a:lnTo>
                  <a:pt x="1056233" y="402018"/>
                </a:lnTo>
                <a:lnTo>
                  <a:pt x="1071054" y="399021"/>
                </a:lnTo>
                <a:lnTo>
                  <a:pt x="1083170" y="390855"/>
                </a:lnTo>
                <a:lnTo>
                  <a:pt x="1091336" y="378752"/>
                </a:lnTo>
                <a:lnTo>
                  <a:pt x="1092733" y="371856"/>
                </a:lnTo>
                <a:close/>
              </a:path>
              <a:path w="1522729" h="533400">
                <a:moveTo>
                  <a:pt x="1094333" y="363918"/>
                </a:moveTo>
                <a:lnTo>
                  <a:pt x="1092809" y="356400"/>
                </a:lnTo>
                <a:lnTo>
                  <a:pt x="1092733" y="355981"/>
                </a:lnTo>
                <a:lnTo>
                  <a:pt x="1091336" y="349084"/>
                </a:lnTo>
                <a:lnTo>
                  <a:pt x="1083170" y="336981"/>
                </a:lnTo>
                <a:lnTo>
                  <a:pt x="1071054" y="328815"/>
                </a:lnTo>
                <a:lnTo>
                  <a:pt x="1056233" y="325818"/>
                </a:lnTo>
                <a:lnTo>
                  <a:pt x="1041400" y="328815"/>
                </a:lnTo>
                <a:lnTo>
                  <a:pt x="1029284" y="336981"/>
                </a:lnTo>
                <a:lnTo>
                  <a:pt x="1021118" y="349084"/>
                </a:lnTo>
                <a:lnTo>
                  <a:pt x="1019733" y="355981"/>
                </a:lnTo>
                <a:lnTo>
                  <a:pt x="1019644" y="356400"/>
                </a:lnTo>
                <a:lnTo>
                  <a:pt x="1016508" y="359537"/>
                </a:lnTo>
                <a:lnTo>
                  <a:pt x="1016508" y="368300"/>
                </a:lnTo>
                <a:lnTo>
                  <a:pt x="1019644" y="371436"/>
                </a:lnTo>
                <a:lnTo>
                  <a:pt x="1029258" y="371436"/>
                </a:lnTo>
                <a:lnTo>
                  <a:pt x="1051407" y="371436"/>
                </a:lnTo>
                <a:lnTo>
                  <a:pt x="1061034" y="371436"/>
                </a:lnTo>
                <a:lnTo>
                  <a:pt x="1092809" y="371436"/>
                </a:lnTo>
                <a:lnTo>
                  <a:pt x="1094333" y="363918"/>
                </a:lnTo>
                <a:close/>
              </a:path>
              <a:path w="1522729" h="533400">
                <a:moveTo>
                  <a:pt x="1167320" y="46037"/>
                </a:moveTo>
                <a:lnTo>
                  <a:pt x="1167320" y="46037"/>
                </a:lnTo>
                <a:lnTo>
                  <a:pt x="1094320" y="46037"/>
                </a:lnTo>
                <a:lnTo>
                  <a:pt x="1095717" y="52933"/>
                </a:lnTo>
                <a:lnTo>
                  <a:pt x="1103884" y="65036"/>
                </a:lnTo>
                <a:lnTo>
                  <a:pt x="1115987" y="73202"/>
                </a:lnTo>
                <a:lnTo>
                  <a:pt x="1130820" y="76200"/>
                </a:lnTo>
                <a:lnTo>
                  <a:pt x="1145654" y="73202"/>
                </a:lnTo>
                <a:lnTo>
                  <a:pt x="1157757" y="65036"/>
                </a:lnTo>
                <a:lnTo>
                  <a:pt x="1165923" y="52933"/>
                </a:lnTo>
                <a:lnTo>
                  <a:pt x="1167320" y="46037"/>
                </a:lnTo>
                <a:close/>
              </a:path>
              <a:path w="1522729" h="533400">
                <a:moveTo>
                  <a:pt x="1168920" y="38100"/>
                </a:moveTo>
                <a:lnTo>
                  <a:pt x="1167409" y="30581"/>
                </a:lnTo>
                <a:lnTo>
                  <a:pt x="1167320" y="30162"/>
                </a:lnTo>
                <a:lnTo>
                  <a:pt x="1165923" y="23266"/>
                </a:lnTo>
                <a:lnTo>
                  <a:pt x="1157770" y="11163"/>
                </a:lnTo>
                <a:lnTo>
                  <a:pt x="1145654" y="2997"/>
                </a:lnTo>
                <a:lnTo>
                  <a:pt x="1130820" y="0"/>
                </a:lnTo>
                <a:lnTo>
                  <a:pt x="1115987" y="2997"/>
                </a:lnTo>
                <a:lnTo>
                  <a:pt x="1103884" y="11163"/>
                </a:lnTo>
                <a:lnTo>
                  <a:pt x="1095717" y="23266"/>
                </a:lnTo>
                <a:lnTo>
                  <a:pt x="1094320" y="30162"/>
                </a:lnTo>
                <a:lnTo>
                  <a:pt x="1094244" y="30581"/>
                </a:lnTo>
                <a:lnTo>
                  <a:pt x="1091107" y="33718"/>
                </a:lnTo>
                <a:lnTo>
                  <a:pt x="1091107" y="42481"/>
                </a:lnTo>
                <a:lnTo>
                  <a:pt x="1094244" y="45618"/>
                </a:lnTo>
                <a:lnTo>
                  <a:pt x="1103858" y="45618"/>
                </a:lnTo>
                <a:lnTo>
                  <a:pt x="1126007" y="45618"/>
                </a:lnTo>
                <a:lnTo>
                  <a:pt x="1135621" y="45618"/>
                </a:lnTo>
                <a:lnTo>
                  <a:pt x="1167409" y="45618"/>
                </a:lnTo>
                <a:lnTo>
                  <a:pt x="1168920" y="38100"/>
                </a:lnTo>
                <a:close/>
              </a:path>
              <a:path w="1522729" h="533400">
                <a:moveTo>
                  <a:pt x="1236624" y="490867"/>
                </a:moveTo>
                <a:lnTo>
                  <a:pt x="1233487" y="487718"/>
                </a:lnTo>
                <a:lnTo>
                  <a:pt x="1233411" y="487311"/>
                </a:lnTo>
                <a:lnTo>
                  <a:pt x="1232014" y="480415"/>
                </a:lnTo>
                <a:lnTo>
                  <a:pt x="1223848" y="468299"/>
                </a:lnTo>
                <a:lnTo>
                  <a:pt x="1211732" y="460133"/>
                </a:lnTo>
                <a:lnTo>
                  <a:pt x="1196911" y="457149"/>
                </a:lnTo>
                <a:lnTo>
                  <a:pt x="1182077" y="460133"/>
                </a:lnTo>
                <a:lnTo>
                  <a:pt x="1169962" y="468299"/>
                </a:lnTo>
                <a:lnTo>
                  <a:pt x="1161796" y="480415"/>
                </a:lnTo>
                <a:lnTo>
                  <a:pt x="1158811" y="495249"/>
                </a:lnTo>
                <a:lnTo>
                  <a:pt x="1161796" y="510070"/>
                </a:lnTo>
                <a:lnTo>
                  <a:pt x="1169962" y="522185"/>
                </a:lnTo>
                <a:lnTo>
                  <a:pt x="1182077" y="530352"/>
                </a:lnTo>
                <a:lnTo>
                  <a:pt x="1196911" y="533349"/>
                </a:lnTo>
                <a:lnTo>
                  <a:pt x="1211732" y="530352"/>
                </a:lnTo>
                <a:lnTo>
                  <a:pt x="1223848" y="522185"/>
                </a:lnTo>
                <a:lnTo>
                  <a:pt x="1232014" y="510070"/>
                </a:lnTo>
                <a:lnTo>
                  <a:pt x="1233411" y="503186"/>
                </a:lnTo>
                <a:lnTo>
                  <a:pt x="1233487" y="502767"/>
                </a:lnTo>
                <a:lnTo>
                  <a:pt x="1236624" y="499630"/>
                </a:lnTo>
                <a:lnTo>
                  <a:pt x="1236624" y="490867"/>
                </a:lnTo>
                <a:close/>
              </a:path>
              <a:path w="1522729" h="533400">
                <a:moveTo>
                  <a:pt x="1268387" y="490867"/>
                </a:moveTo>
                <a:lnTo>
                  <a:pt x="1264843" y="487311"/>
                </a:lnTo>
                <a:lnTo>
                  <a:pt x="1256055" y="487311"/>
                </a:lnTo>
                <a:lnTo>
                  <a:pt x="1252499" y="490867"/>
                </a:lnTo>
                <a:lnTo>
                  <a:pt x="1252499" y="499630"/>
                </a:lnTo>
                <a:lnTo>
                  <a:pt x="1256055" y="503186"/>
                </a:lnTo>
                <a:lnTo>
                  <a:pt x="1264843" y="503186"/>
                </a:lnTo>
                <a:lnTo>
                  <a:pt x="1268387" y="499630"/>
                </a:lnTo>
                <a:lnTo>
                  <a:pt x="1268387" y="490867"/>
                </a:lnTo>
                <a:close/>
              </a:path>
              <a:path w="1522729" h="533400">
                <a:moveTo>
                  <a:pt x="1300162" y="490867"/>
                </a:moveTo>
                <a:lnTo>
                  <a:pt x="1296606" y="487311"/>
                </a:lnTo>
                <a:lnTo>
                  <a:pt x="1287818" y="487311"/>
                </a:lnTo>
                <a:lnTo>
                  <a:pt x="1284262" y="490867"/>
                </a:lnTo>
                <a:lnTo>
                  <a:pt x="1284262" y="499630"/>
                </a:lnTo>
                <a:lnTo>
                  <a:pt x="1287818" y="503186"/>
                </a:lnTo>
                <a:lnTo>
                  <a:pt x="1296606" y="503186"/>
                </a:lnTo>
                <a:lnTo>
                  <a:pt x="1300162" y="499630"/>
                </a:lnTo>
                <a:lnTo>
                  <a:pt x="1300162" y="490867"/>
                </a:lnTo>
                <a:close/>
              </a:path>
              <a:path w="1522729" h="533400">
                <a:moveTo>
                  <a:pt x="1331925" y="490867"/>
                </a:moveTo>
                <a:lnTo>
                  <a:pt x="1328369" y="487311"/>
                </a:lnTo>
                <a:lnTo>
                  <a:pt x="1319593" y="487311"/>
                </a:lnTo>
                <a:lnTo>
                  <a:pt x="1316037" y="490867"/>
                </a:lnTo>
                <a:lnTo>
                  <a:pt x="1316037" y="499630"/>
                </a:lnTo>
                <a:lnTo>
                  <a:pt x="1319593" y="503186"/>
                </a:lnTo>
                <a:lnTo>
                  <a:pt x="1328369" y="503186"/>
                </a:lnTo>
                <a:lnTo>
                  <a:pt x="1331925" y="499630"/>
                </a:lnTo>
                <a:lnTo>
                  <a:pt x="1331925" y="490867"/>
                </a:lnTo>
                <a:close/>
              </a:path>
              <a:path w="1522729" h="533400">
                <a:moveTo>
                  <a:pt x="1363687" y="490867"/>
                </a:moveTo>
                <a:lnTo>
                  <a:pt x="1360131" y="487311"/>
                </a:lnTo>
                <a:lnTo>
                  <a:pt x="1351356" y="487311"/>
                </a:lnTo>
                <a:lnTo>
                  <a:pt x="1347800" y="490867"/>
                </a:lnTo>
                <a:lnTo>
                  <a:pt x="1347800" y="499630"/>
                </a:lnTo>
                <a:lnTo>
                  <a:pt x="1351356" y="503186"/>
                </a:lnTo>
                <a:lnTo>
                  <a:pt x="1360131" y="503186"/>
                </a:lnTo>
                <a:lnTo>
                  <a:pt x="1363687" y="499630"/>
                </a:lnTo>
                <a:lnTo>
                  <a:pt x="1363687" y="490867"/>
                </a:lnTo>
                <a:close/>
              </a:path>
              <a:path w="1522729" h="533400">
                <a:moveTo>
                  <a:pt x="1395450" y="490867"/>
                </a:moveTo>
                <a:lnTo>
                  <a:pt x="1391907" y="487311"/>
                </a:lnTo>
                <a:lnTo>
                  <a:pt x="1383118" y="487311"/>
                </a:lnTo>
                <a:lnTo>
                  <a:pt x="1379562" y="490867"/>
                </a:lnTo>
                <a:lnTo>
                  <a:pt x="1379562" y="499630"/>
                </a:lnTo>
                <a:lnTo>
                  <a:pt x="1383118" y="503186"/>
                </a:lnTo>
                <a:lnTo>
                  <a:pt x="1391907" y="503186"/>
                </a:lnTo>
                <a:lnTo>
                  <a:pt x="1395450" y="499630"/>
                </a:lnTo>
                <a:lnTo>
                  <a:pt x="1395450" y="490867"/>
                </a:lnTo>
                <a:close/>
              </a:path>
              <a:path w="1522729" h="533400">
                <a:moveTo>
                  <a:pt x="1427226" y="490867"/>
                </a:moveTo>
                <a:lnTo>
                  <a:pt x="1423670" y="487311"/>
                </a:lnTo>
                <a:lnTo>
                  <a:pt x="1414881" y="487311"/>
                </a:lnTo>
                <a:lnTo>
                  <a:pt x="1411325" y="490867"/>
                </a:lnTo>
                <a:lnTo>
                  <a:pt x="1411325" y="499630"/>
                </a:lnTo>
                <a:lnTo>
                  <a:pt x="1414881" y="503186"/>
                </a:lnTo>
                <a:lnTo>
                  <a:pt x="1423670" y="503186"/>
                </a:lnTo>
                <a:lnTo>
                  <a:pt x="1427226" y="499630"/>
                </a:lnTo>
                <a:lnTo>
                  <a:pt x="1427226" y="490867"/>
                </a:lnTo>
                <a:close/>
              </a:path>
              <a:path w="1522729" h="533400">
                <a:moveTo>
                  <a:pt x="1458988" y="490867"/>
                </a:moveTo>
                <a:lnTo>
                  <a:pt x="1455432" y="487311"/>
                </a:lnTo>
                <a:lnTo>
                  <a:pt x="1446657" y="487311"/>
                </a:lnTo>
                <a:lnTo>
                  <a:pt x="1443101" y="490867"/>
                </a:lnTo>
                <a:lnTo>
                  <a:pt x="1443101" y="499630"/>
                </a:lnTo>
                <a:lnTo>
                  <a:pt x="1446657" y="503186"/>
                </a:lnTo>
                <a:lnTo>
                  <a:pt x="1455432" y="503186"/>
                </a:lnTo>
                <a:lnTo>
                  <a:pt x="1458988" y="499630"/>
                </a:lnTo>
                <a:lnTo>
                  <a:pt x="1458988" y="490867"/>
                </a:lnTo>
                <a:close/>
              </a:path>
              <a:path w="1522729" h="533400">
                <a:moveTo>
                  <a:pt x="1490751" y="490867"/>
                </a:moveTo>
                <a:lnTo>
                  <a:pt x="1487195" y="487311"/>
                </a:lnTo>
                <a:lnTo>
                  <a:pt x="1478419" y="487311"/>
                </a:lnTo>
                <a:lnTo>
                  <a:pt x="1474863" y="490867"/>
                </a:lnTo>
                <a:lnTo>
                  <a:pt x="1474863" y="499630"/>
                </a:lnTo>
                <a:lnTo>
                  <a:pt x="1478419" y="503186"/>
                </a:lnTo>
                <a:lnTo>
                  <a:pt x="1487195" y="503186"/>
                </a:lnTo>
                <a:lnTo>
                  <a:pt x="1490751" y="499630"/>
                </a:lnTo>
                <a:lnTo>
                  <a:pt x="1490751" y="490867"/>
                </a:lnTo>
                <a:close/>
              </a:path>
              <a:path w="1522729" h="533400">
                <a:moveTo>
                  <a:pt x="1522514" y="490867"/>
                </a:moveTo>
                <a:lnTo>
                  <a:pt x="1518970" y="487311"/>
                </a:lnTo>
                <a:lnTo>
                  <a:pt x="1510182" y="487311"/>
                </a:lnTo>
                <a:lnTo>
                  <a:pt x="1506626" y="490867"/>
                </a:lnTo>
                <a:lnTo>
                  <a:pt x="1506626" y="499630"/>
                </a:lnTo>
                <a:lnTo>
                  <a:pt x="1510182" y="503186"/>
                </a:lnTo>
                <a:lnTo>
                  <a:pt x="1518970" y="503186"/>
                </a:lnTo>
                <a:lnTo>
                  <a:pt x="1522514" y="499630"/>
                </a:lnTo>
                <a:lnTo>
                  <a:pt x="1522514" y="490867"/>
                </a:lnTo>
                <a:close/>
              </a:path>
            </a:pathLst>
          </a:custGeom>
          <a:solidFill>
            <a:srgbClr val="A6192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87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1"/>
                </a:lnTo>
              </a:path>
            </a:pathLst>
          </a:custGeom>
          <a:ln w="6350">
            <a:solidFill>
              <a:srgbClr val="A61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BLOCK</a:t>
            </a:r>
            <a:r>
              <a:rPr spc="-105" dirty="0"/>
              <a:t> </a:t>
            </a:r>
            <a:r>
              <a:rPr spc="-10" dirty="0"/>
              <a:t>TESTS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02047" y="958596"/>
            <a:ext cx="5353685" cy="77216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ctr">
              <a:lnSpc>
                <a:spcPts val="1490"/>
              </a:lnSpc>
              <a:spcBef>
                <a:spcPts val="305"/>
              </a:spcBef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Block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tests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are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performed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ensure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your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equipment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working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properly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before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using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pump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test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gas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levels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in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environment.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15"/>
              </a:spcBef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Blackline’s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G7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multi-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pump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cartridge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has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two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types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of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block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tests: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679" y="2843276"/>
            <a:ext cx="2900045" cy="1769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AUTOMATIC</a:t>
            </a:r>
            <a:r>
              <a:rPr sz="1800" b="1" spc="-5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BLOCK</a:t>
            </a:r>
            <a:r>
              <a:rPr sz="1800" b="1" spc="-5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101820"/>
                </a:solidFill>
                <a:latin typeface="Arial"/>
                <a:cs typeface="Arial"/>
              </a:rPr>
              <a:t>TEST</a:t>
            </a:r>
            <a:endParaRPr sz="1800">
              <a:latin typeface="Arial"/>
              <a:cs typeface="Arial"/>
            </a:endParaRPr>
          </a:p>
          <a:p>
            <a:pPr marL="12700" marR="301625">
              <a:lnSpc>
                <a:spcPts val="1300"/>
              </a:lnSpc>
              <a:spcBef>
                <a:spcPts val="1215"/>
              </a:spcBef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This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block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test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that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G7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runs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through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before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entering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pumped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mode.</a:t>
            </a:r>
            <a:endParaRPr sz="1100">
              <a:latin typeface="Arial"/>
              <a:cs typeface="Arial"/>
            </a:endParaRPr>
          </a:p>
          <a:p>
            <a:pPr marL="12700" marR="144145">
              <a:lnSpc>
                <a:spcPts val="1300"/>
              </a:lnSpc>
              <a:spcBef>
                <a:spcPts val="615"/>
              </a:spcBef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instructions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for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this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block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test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appear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on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G7’s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screen.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If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pass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block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test,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G7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will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enter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mode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pump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will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turn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on.</a:t>
            </a:r>
            <a:endParaRPr sz="1100">
              <a:latin typeface="Arial"/>
              <a:cs typeface="Arial"/>
            </a:endParaRPr>
          </a:p>
          <a:p>
            <a:pPr marL="12700" marR="410845">
              <a:lnSpc>
                <a:spcPts val="1300"/>
              </a:lnSpc>
              <a:spcBef>
                <a:spcPts val="685"/>
              </a:spcBef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If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fail</a:t>
            </a:r>
            <a:r>
              <a:rPr sz="11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block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test,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G7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will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return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to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normal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mode.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43641" y="2732717"/>
            <a:ext cx="2604135" cy="106616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MANUAL</a:t>
            </a:r>
            <a:r>
              <a:rPr sz="1800" b="1" spc="-1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BLOCK</a:t>
            </a:r>
            <a:r>
              <a:rPr sz="1800" b="1" spc="-8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101820"/>
                </a:solidFill>
                <a:latin typeface="Arial"/>
                <a:cs typeface="Arial"/>
              </a:rPr>
              <a:t>TEST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30"/>
              </a:spcBef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This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block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test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that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can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perform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anytime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pump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running.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perform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manual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block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test: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43641" y="3773424"/>
            <a:ext cx="2194560" cy="991869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38125" indent="-225425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238125" algn="l"/>
              </a:tabLst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Plug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end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of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your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inlet</a:t>
            </a:r>
            <a:endParaRPr sz="1100">
              <a:latin typeface="Arial"/>
              <a:cs typeface="Arial"/>
            </a:endParaRPr>
          </a:p>
          <a:p>
            <a:pPr marL="238125" indent="-225425">
              <a:lnSpc>
                <a:spcPct val="100000"/>
              </a:lnSpc>
              <a:spcBef>
                <a:spcPts val="575"/>
              </a:spcBef>
              <a:buAutoNum type="arabicPeriod"/>
              <a:tabLst>
                <a:tab pos="238125" algn="l"/>
              </a:tabLst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Wait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for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yellow</a:t>
            </a:r>
            <a:r>
              <a:rPr sz="11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warning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alarm</a:t>
            </a:r>
            <a:endParaRPr sz="1100">
              <a:latin typeface="Arial"/>
              <a:cs typeface="Arial"/>
            </a:endParaRPr>
          </a:p>
          <a:p>
            <a:pPr marL="238125" indent="-225425">
              <a:lnSpc>
                <a:spcPct val="100000"/>
              </a:lnSpc>
              <a:spcBef>
                <a:spcPts val="575"/>
              </a:spcBef>
              <a:buAutoNum type="arabicPeriod"/>
              <a:tabLst>
                <a:tab pos="238125" algn="l"/>
              </a:tabLst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Unplug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end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of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your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inlet</a:t>
            </a:r>
            <a:endParaRPr sz="1100">
              <a:latin typeface="Arial"/>
              <a:cs typeface="Arial"/>
            </a:endParaRPr>
          </a:p>
          <a:p>
            <a:pPr marL="238125" indent="-225425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238125" algn="l"/>
              </a:tabLst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Wait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for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alarm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stop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43641" y="4824984"/>
            <a:ext cx="2540000" cy="5226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If</a:t>
            </a:r>
            <a:r>
              <a:rPr sz="11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yellow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warning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alarm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sounds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when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plug,</a:t>
            </a:r>
            <a:r>
              <a:rPr sz="11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stops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when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release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101820"/>
                </a:solidFill>
                <a:latin typeface="Arial"/>
                <a:cs typeface="Arial"/>
              </a:rPr>
              <a:t>–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your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equipment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safe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use.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42359" y="1932432"/>
            <a:ext cx="1859280" cy="434949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089745" y="6537959"/>
            <a:ext cx="48901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40" dirty="0">
                <a:solidFill>
                  <a:srgbClr val="A6192E"/>
                </a:solidFill>
                <a:latin typeface="Arial"/>
                <a:cs typeface="Arial"/>
              </a:rPr>
              <a:t>NOTE:</a:t>
            </a:r>
            <a:r>
              <a:rPr sz="1100" b="1" spc="-30" dirty="0">
                <a:solidFill>
                  <a:srgbClr val="A6192E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G7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will </a:t>
            </a: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go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into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yellow</a:t>
            </a:r>
            <a:r>
              <a:rPr sz="11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warning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alarm</a:t>
            </a:r>
            <a:r>
              <a:rPr sz="1100" spc="-5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when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pump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blocked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during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use.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87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1"/>
                </a:lnTo>
              </a:path>
            </a:pathLst>
          </a:custGeom>
          <a:ln w="6350">
            <a:solidFill>
              <a:srgbClr val="A61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PUMP</a:t>
            </a:r>
            <a:r>
              <a:rPr spc="-85" dirty="0"/>
              <a:t> </a:t>
            </a:r>
            <a:r>
              <a:rPr dirty="0"/>
              <a:t>MENU</a:t>
            </a:r>
            <a:r>
              <a:rPr spc="-45" dirty="0"/>
              <a:t> </a:t>
            </a:r>
            <a:r>
              <a:rPr spc="-10" dirty="0"/>
              <a:t>OPTIONS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0686" y="998220"/>
            <a:ext cx="786510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When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G7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multi-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pump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cartridge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attached,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new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secondary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menu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main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menu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option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appear.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28338" y="5297423"/>
            <a:ext cx="3070860" cy="10039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81610" indent="-168910">
              <a:lnSpc>
                <a:spcPct val="100000"/>
              </a:lnSpc>
              <a:spcBef>
                <a:spcPts val="675"/>
              </a:spcBef>
              <a:buChar char="•"/>
              <a:tabLst>
                <a:tab pos="181610" algn="l"/>
              </a:tabLst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If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1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pump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on/off</a:t>
            </a:r>
            <a:endParaRPr sz="1100">
              <a:latin typeface="Arial"/>
              <a:cs typeface="Arial"/>
            </a:endParaRPr>
          </a:p>
          <a:p>
            <a:pPr marL="181610" indent="-168910">
              <a:lnSpc>
                <a:spcPct val="100000"/>
              </a:lnSpc>
              <a:spcBef>
                <a:spcPts val="575"/>
              </a:spcBef>
              <a:buChar char="•"/>
              <a:tabLst>
                <a:tab pos="181610" algn="l"/>
              </a:tabLst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Hose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length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(set</a:t>
            </a:r>
            <a:r>
              <a:rPr sz="11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from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pump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options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menu)</a:t>
            </a:r>
            <a:endParaRPr sz="1100">
              <a:latin typeface="Arial"/>
              <a:cs typeface="Arial"/>
            </a:endParaRPr>
          </a:p>
          <a:p>
            <a:pPr marL="181610" indent="-168910">
              <a:lnSpc>
                <a:spcPct val="100000"/>
              </a:lnSpc>
              <a:spcBef>
                <a:spcPts val="695"/>
              </a:spcBef>
              <a:buChar char="•"/>
              <a:tabLst>
                <a:tab pos="181610" algn="l"/>
              </a:tabLst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Flow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rate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(in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real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time,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maintained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by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G7)</a:t>
            </a:r>
            <a:endParaRPr sz="1100">
              <a:latin typeface="Arial"/>
              <a:cs typeface="Arial"/>
            </a:endParaRPr>
          </a:p>
          <a:p>
            <a:pPr marL="181610" indent="-168910">
              <a:lnSpc>
                <a:spcPct val="100000"/>
              </a:lnSpc>
              <a:spcBef>
                <a:spcPts val="580"/>
              </a:spcBef>
              <a:buChar char="•"/>
              <a:tabLst>
                <a:tab pos="181610" algn="l"/>
              </a:tabLst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Sample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timer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(if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enabled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from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pump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options)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28338" y="4303267"/>
            <a:ext cx="3208655" cy="1019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SECONDARY</a:t>
            </a:r>
            <a:r>
              <a:rPr sz="1800" b="1" spc="-1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101820"/>
                </a:solidFill>
                <a:latin typeface="Arial"/>
                <a:cs typeface="Arial"/>
              </a:rPr>
              <a:t>MENU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1300"/>
              </a:lnSpc>
              <a:spcBef>
                <a:spcPts val="1215"/>
              </a:spcBef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pump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secondary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menu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available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by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pressing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down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arrow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button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from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G7’s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main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screen.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Here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will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see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things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such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as: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28338" y="1571429"/>
            <a:ext cx="2578735" cy="810260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PUMP</a:t>
            </a:r>
            <a:r>
              <a:rPr sz="1800" b="1" spc="-6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OPTIONS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101820"/>
                </a:solidFill>
                <a:latin typeface="Arial"/>
                <a:cs typeface="Arial"/>
              </a:rPr>
              <a:t>MENU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1300"/>
              </a:lnSpc>
              <a:spcBef>
                <a:spcPts val="590"/>
              </a:spcBef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pump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options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menu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available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from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G7’s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main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menu,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under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settings.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28338" y="2612136"/>
            <a:ext cx="2540635" cy="74803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This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where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will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set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things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such</a:t>
            </a:r>
            <a:r>
              <a:rPr sz="1100" spc="-25" dirty="0">
                <a:solidFill>
                  <a:srgbClr val="101820"/>
                </a:solidFill>
                <a:latin typeface="Arial"/>
                <a:cs typeface="Arial"/>
              </a:rPr>
              <a:t> as:</a:t>
            </a:r>
            <a:endParaRPr sz="1100">
              <a:latin typeface="Arial"/>
              <a:cs typeface="Arial"/>
            </a:endParaRPr>
          </a:p>
          <a:p>
            <a:pPr marL="181610" indent="-168910">
              <a:lnSpc>
                <a:spcPct val="100000"/>
              </a:lnSpc>
              <a:spcBef>
                <a:spcPts val="575"/>
              </a:spcBef>
              <a:buChar char="•"/>
              <a:tabLst>
                <a:tab pos="181610" algn="l"/>
              </a:tabLst>
            </a:pP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Enabling/disabling</a:t>
            </a:r>
            <a:r>
              <a:rPr sz="1100" spc="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sample</a:t>
            </a:r>
            <a:r>
              <a:rPr sz="1100" spc="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01820"/>
                </a:solidFill>
                <a:latin typeface="Arial"/>
                <a:cs typeface="Arial"/>
              </a:rPr>
              <a:t>timer</a:t>
            </a:r>
            <a:endParaRPr sz="1100">
              <a:latin typeface="Arial"/>
              <a:cs typeface="Arial"/>
            </a:endParaRPr>
          </a:p>
          <a:p>
            <a:pPr marL="181610" indent="-168910">
              <a:lnSpc>
                <a:spcPct val="100000"/>
              </a:lnSpc>
              <a:spcBef>
                <a:spcPts val="575"/>
              </a:spcBef>
              <a:buChar char="•"/>
              <a:tabLst>
                <a:tab pos="181610" algn="l"/>
              </a:tabLst>
            </a:pPr>
            <a:r>
              <a:rPr sz="1100" dirty="0">
                <a:solidFill>
                  <a:srgbClr val="101820"/>
                </a:solidFill>
                <a:latin typeface="Arial"/>
                <a:cs typeface="Arial"/>
              </a:rPr>
              <a:t>Hose</a:t>
            </a:r>
            <a:r>
              <a:rPr sz="1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01820"/>
                </a:solidFill>
                <a:latin typeface="Arial"/>
                <a:cs typeface="Arial"/>
              </a:rPr>
              <a:t>length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899208" y="4297493"/>
            <a:ext cx="2504440" cy="2014220"/>
            <a:chOff x="1899208" y="4297493"/>
            <a:chExt cx="2504440" cy="2014220"/>
          </a:xfrm>
        </p:grpSpPr>
        <p:sp>
          <p:nvSpPr>
            <p:cNvPr id="10" name="object 10"/>
            <p:cNvSpPr/>
            <p:nvPr/>
          </p:nvSpPr>
          <p:spPr>
            <a:xfrm>
              <a:off x="1905558" y="4303843"/>
              <a:ext cx="2491740" cy="2001520"/>
            </a:xfrm>
            <a:custGeom>
              <a:avLst/>
              <a:gdLst/>
              <a:ahLst/>
              <a:cxnLst/>
              <a:rect l="l" t="t" r="r" b="b"/>
              <a:pathLst>
                <a:path w="2491740" h="2001520">
                  <a:moveTo>
                    <a:pt x="0" y="0"/>
                  </a:moveTo>
                  <a:lnTo>
                    <a:pt x="2491409" y="0"/>
                  </a:lnTo>
                  <a:lnTo>
                    <a:pt x="2491409" y="2001078"/>
                  </a:lnTo>
                  <a:lnTo>
                    <a:pt x="0" y="200107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018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05558" y="4648400"/>
              <a:ext cx="2491740" cy="0"/>
            </a:xfrm>
            <a:custGeom>
              <a:avLst/>
              <a:gdLst/>
              <a:ahLst/>
              <a:cxnLst/>
              <a:rect l="l" t="t" r="r" b="b"/>
              <a:pathLst>
                <a:path w="2491740">
                  <a:moveTo>
                    <a:pt x="0" y="0"/>
                  </a:moveTo>
                  <a:lnTo>
                    <a:pt x="2491409" y="1"/>
                  </a:lnTo>
                </a:path>
              </a:pathLst>
            </a:custGeom>
            <a:ln w="6350">
              <a:solidFill>
                <a:srgbClr val="1018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911908" y="4706620"/>
            <a:ext cx="2479040" cy="12998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85470" marR="579120" algn="ctr">
              <a:lnSpc>
                <a:spcPct val="130600"/>
              </a:lnSpc>
              <a:spcBef>
                <a:spcPts val="110"/>
              </a:spcBef>
            </a:pPr>
            <a:r>
              <a:rPr sz="1600" dirty="0">
                <a:solidFill>
                  <a:srgbClr val="101820"/>
                </a:solidFill>
                <a:latin typeface="Verdana"/>
                <a:cs typeface="Verdana"/>
              </a:rPr>
              <a:t>Pump</a:t>
            </a:r>
            <a:r>
              <a:rPr sz="1600" spc="-35" dirty="0">
                <a:solidFill>
                  <a:srgbClr val="101820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101820"/>
                </a:solidFill>
                <a:latin typeface="Verdana"/>
                <a:cs typeface="Verdana"/>
              </a:rPr>
              <a:t>on </a:t>
            </a:r>
            <a:r>
              <a:rPr sz="1600" dirty="0">
                <a:solidFill>
                  <a:srgbClr val="101820"/>
                </a:solidFill>
                <a:latin typeface="Verdana"/>
                <a:cs typeface="Verdana"/>
              </a:rPr>
              <a:t>Hose</a:t>
            </a:r>
            <a:r>
              <a:rPr sz="1600" spc="-20" dirty="0">
                <a:solidFill>
                  <a:srgbClr val="101820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101820"/>
                </a:solidFill>
                <a:latin typeface="Verdana"/>
                <a:cs typeface="Verdana"/>
              </a:rPr>
              <a:t>L:</a:t>
            </a:r>
            <a:r>
              <a:rPr sz="1600" spc="-20" dirty="0">
                <a:solidFill>
                  <a:srgbClr val="101820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101820"/>
                </a:solidFill>
                <a:latin typeface="Verdana"/>
                <a:cs typeface="Verdana"/>
              </a:rPr>
              <a:t>10m </a:t>
            </a:r>
            <a:r>
              <a:rPr sz="1600" dirty="0">
                <a:solidFill>
                  <a:srgbClr val="101820"/>
                </a:solidFill>
                <a:latin typeface="Verdana"/>
                <a:cs typeface="Verdana"/>
              </a:rPr>
              <a:t>300</a:t>
            </a:r>
            <a:r>
              <a:rPr sz="1600" spc="-15" dirty="0">
                <a:solidFill>
                  <a:srgbClr val="101820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101820"/>
                </a:solidFill>
                <a:latin typeface="Verdana"/>
                <a:cs typeface="Verdana"/>
              </a:rPr>
              <a:t>ml/min</a:t>
            </a:r>
            <a:endParaRPr sz="16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600" dirty="0">
                <a:solidFill>
                  <a:srgbClr val="101820"/>
                </a:solidFill>
                <a:latin typeface="Verdana"/>
                <a:cs typeface="Verdana"/>
              </a:rPr>
              <a:t>Sample</a:t>
            </a:r>
            <a:r>
              <a:rPr sz="1600" spc="-35" dirty="0">
                <a:solidFill>
                  <a:srgbClr val="101820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101820"/>
                </a:solidFill>
                <a:latin typeface="Verdana"/>
                <a:cs typeface="Verdana"/>
              </a:rPr>
              <a:t>70</a:t>
            </a:r>
            <a:r>
              <a:rPr sz="1600" spc="-35" dirty="0">
                <a:solidFill>
                  <a:srgbClr val="101820"/>
                </a:solidFill>
                <a:latin typeface="Verdana"/>
                <a:cs typeface="Verdana"/>
              </a:rPr>
              <a:t> </a:t>
            </a:r>
            <a:r>
              <a:rPr sz="1600" spc="-20" dirty="0">
                <a:solidFill>
                  <a:srgbClr val="101820"/>
                </a:solidFill>
                <a:latin typeface="Verdana"/>
                <a:cs typeface="Verdana"/>
              </a:rPr>
              <a:t>sec.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4248" y="4297679"/>
            <a:ext cx="356615" cy="359663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902385" y="1692191"/>
            <a:ext cx="2498090" cy="2001520"/>
            <a:chOff x="1902385" y="1692191"/>
            <a:chExt cx="2498090" cy="2001520"/>
          </a:xfrm>
        </p:grpSpPr>
        <p:sp>
          <p:nvSpPr>
            <p:cNvPr id="15" name="object 15"/>
            <p:cNvSpPr/>
            <p:nvPr/>
          </p:nvSpPr>
          <p:spPr>
            <a:xfrm>
              <a:off x="1905560" y="1692191"/>
              <a:ext cx="2491740" cy="2001520"/>
            </a:xfrm>
            <a:custGeom>
              <a:avLst/>
              <a:gdLst/>
              <a:ahLst/>
              <a:cxnLst/>
              <a:rect l="l" t="t" r="r" b="b"/>
              <a:pathLst>
                <a:path w="2491740" h="2001520">
                  <a:moveTo>
                    <a:pt x="2491408" y="0"/>
                  </a:moveTo>
                  <a:lnTo>
                    <a:pt x="0" y="0"/>
                  </a:lnTo>
                  <a:lnTo>
                    <a:pt x="0" y="2001078"/>
                  </a:lnTo>
                  <a:lnTo>
                    <a:pt x="2491408" y="2001078"/>
                  </a:lnTo>
                  <a:lnTo>
                    <a:pt x="2491408" y="0"/>
                  </a:lnTo>
                  <a:close/>
                </a:path>
              </a:pathLst>
            </a:custGeom>
            <a:solidFill>
              <a:srgbClr val="101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05560" y="2036748"/>
              <a:ext cx="2491740" cy="0"/>
            </a:xfrm>
            <a:custGeom>
              <a:avLst/>
              <a:gdLst/>
              <a:ahLst/>
              <a:cxnLst/>
              <a:rect l="l" t="t" r="r" b="b"/>
              <a:pathLst>
                <a:path w="2491740">
                  <a:moveTo>
                    <a:pt x="0" y="0"/>
                  </a:moveTo>
                  <a:lnTo>
                    <a:pt x="2491409" y="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905560" y="1692191"/>
            <a:ext cx="2491740" cy="341630"/>
          </a:xfrm>
          <a:prstGeom prst="rect">
            <a:avLst/>
          </a:prstGeom>
          <a:solidFill>
            <a:srgbClr val="101820"/>
          </a:solidFill>
        </p:spPr>
        <p:txBody>
          <a:bodyPr vert="horz" wrap="square" lIns="0" tIns="58419" rIns="0" bIns="0" rtlCol="0">
            <a:spAutoFit/>
          </a:bodyPr>
          <a:lstStyle/>
          <a:p>
            <a:pPr marL="549275">
              <a:lnSpc>
                <a:spcPct val="100000"/>
              </a:lnSpc>
              <a:spcBef>
                <a:spcPts val="459"/>
              </a:spcBef>
            </a:pP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Pump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options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05560" y="1996948"/>
            <a:ext cx="2491740" cy="92456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233679">
              <a:lnSpc>
                <a:spcPct val="100000"/>
              </a:lnSpc>
              <a:spcBef>
                <a:spcPts val="580"/>
              </a:spcBef>
            </a:pP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Back</a:t>
            </a:r>
            <a:endParaRPr sz="1600">
              <a:latin typeface="Verdana"/>
              <a:cs typeface="Verdana"/>
            </a:endParaRPr>
          </a:p>
          <a:p>
            <a:pPr marL="90805" marR="719455">
              <a:lnSpc>
                <a:spcPct val="118700"/>
              </a:lnSpc>
              <a:spcBef>
                <a:spcPts val="120"/>
              </a:spcBef>
            </a:pP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Sample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time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ON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Hose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length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2552" y="2148612"/>
            <a:ext cx="107742" cy="103077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126871" y="3957403"/>
            <a:ext cx="7045959" cy="0"/>
          </a:xfrm>
          <a:custGeom>
            <a:avLst/>
            <a:gdLst/>
            <a:ahLst/>
            <a:cxnLst/>
            <a:rect l="l" t="t" r="r" b="b"/>
            <a:pathLst>
              <a:path w="7045959">
                <a:moveTo>
                  <a:pt x="7045378" y="0"/>
                </a:moveTo>
                <a:lnTo>
                  <a:pt x="0" y="1"/>
                </a:lnTo>
              </a:path>
            </a:pathLst>
          </a:custGeom>
          <a:ln w="6350">
            <a:solidFill>
              <a:srgbClr val="A61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87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1"/>
                </a:lnTo>
              </a:path>
            </a:pathLst>
          </a:custGeom>
          <a:ln w="6350">
            <a:solidFill>
              <a:srgbClr val="A61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CHARGING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4521" y="3066792"/>
            <a:ext cx="4277935" cy="25708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494653" y="1339088"/>
            <a:ext cx="4497070" cy="812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14655">
              <a:lnSpc>
                <a:spcPct val="122900"/>
              </a:lnSpc>
              <a:spcBef>
                <a:spcPts val="95"/>
              </a:spcBef>
            </a:pP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G7c</a:t>
            </a:r>
            <a:r>
              <a:rPr sz="2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has</a:t>
            </a:r>
            <a:r>
              <a:rPr sz="2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an</a:t>
            </a:r>
            <a:r>
              <a:rPr sz="2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18</a:t>
            </a:r>
            <a:r>
              <a:rPr sz="2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hour</a:t>
            </a:r>
            <a:r>
              <a:rPr sz="2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battery</a:t>
            </a:r>
            <a:r>
              <a:rPr sz="2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spc="-20" dirty="0">
                <a:solidFill>
                  <a:srgbClr val="101820"/>
                </a:solidFill>
                <a:latin typeface="Arial"/>
                <a:cs typeface="Arial"/>
              </a:rPr>
              <a:t>life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Remember</a:t>
            </a:r>
            <a:r>
              <a:rPr sz="21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21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charge</a:t>
            </a:r>
            <a:r>
              <a:rPr sz="21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after</a:t>
            </a:r>
            <a:r>
              <a:rPr sz="21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every</a:t>
            </a:r>
            <a:r>
              <a:rPr sz="21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101820"/>
                </a:solidFill>
                <a:latin typeface="Arial"/>
                <a:cs typeface="Arial"/>
              </a:rPr>
              <a:t>shift!</a:t>
            </a:r>
            <a:endParaRPr sz="2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0175" y="2868753"/>
            <a:ext cx="6006465" cy="2902585"/>
          </a:xfrm>
          <a:prstGeom prst="rect">
            <a:avLst/>
          </a:prstGeom>
          <a:ln w="28575">
            <a:solidFill>
              <a:srgbClr val="101820"/>
            </a:solidFill>
          </a:ln>
        </p:spPr>
        <p:txBody>
          <a:bodyPr vert="horz" wrap="square" lIns="0" tIns="154940" rIns="0" bIns="0" rtlCol="0">
            <a:spAutoFit/>
          </a:bodyPr>
          <a:lstStyle/>
          <a:p>
            <a:pPr marL="240029">
              <a:lnSpc>
                <a:spcPct val="100000"/>
              </a:lnSpc>
              <a:spcBef>
                <a:spcPts val="1220"/>
              </a:spcBef>
            </a:pP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What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do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I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do?</a:t>
            </a:r>
            <a:endParaRPr sz="1800">
              <a:latin typeface="Arial"/>
              <a:cs typeface="Arial"/>
            </a:endParaRPr>
          </a:p>
          <a:p>
            <a:pPr marL="240029" marR="3815715">
              <a:lnSpc>
                <a:spcPct val="100699"/>
              </a:lnSpc>
              <a:spcBef>
                <a:spcPts val="1635"/>
              </a:spcBef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Put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clip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into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base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of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G7,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then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plug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in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micro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USB.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77431" y="3081020"/>
            <a:ext cx="1989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</a:rPr>
              <a:t>QUESTIONS?</a:t>
            </a:r>
            <a:endParaRPr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5555"/>
            <a:ext cx="9144000" cy="382214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679" y="160020"/>
            <a:ext cx="12509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A6192E"/>
                </a:solidFill>
                <a:latin typeface="Arial"/>
                <a:cs typeface="Arial"/>
              </a:rPr>
              <a:t>SUPPORT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3906" y="4457192"/>
            <a:ext cx="7456170" cy="81216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100" dirty="0">
                <a:solidFill>
                  <a:srgbClr val="A6192E"/>
                </a:solidFill>
                <a:latin typeface="Arial"/>
                <a:cs typeface="Arial"/>
              </a:rPr>
              <a:t>CUSTOMER</a:t>
            </a:r>
            <a:r>
              <a:rPr sz="2100" spc="-90" dirty="0">
                <a:solidFill>
                  <a:srgbClr val="A6192E"/>
                </a:solidFill>
                <a:latin typeface="Arial"/>
                <a:cs typeface="Arial"/>
              </a:rPr>
              <a:t> </a:t>
            </a:r>
            <a:r>
              <a:rPr sz="2100" spc="-20" dirty="0">
                <a:solidFill>
                  <a:srgbClr val="A6192E"/>
                </a:solidFill>
                <a:latin typeface="Arial"/>
                <a:cs typeface="Arial"/>
              </a:rPr>
              <a:t>CARE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For</a:t>
            </a:r>
            <a:r>
              <a:rPr sz="2100" spc="-5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technical</a:t>
            </a:r>
            <a:r>
              <a:rPr sz="21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support,</a:t>
            </a:r>
            <a:r>
              <a:rPr sz="21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please</a:t>
            </a:r>
            <a:r>
              <a:rPr sz="2100" spc="-5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contact</a:t>
            </a:r>
            <a:r>
              <a:rPr sz="21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our</a:t>
            </a:r>
            <a:r>
              <a:rPr sz="21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Customer</a:t>
            </a:r>
            <a:r>
              <a:rPr sz="21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Care</a:t>
            </a:r>
            <a:r>
              <a:rPr sz="2100" spc="-5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101820"/>
                </a:solidFill>
                <a:latin typeface="Arial"/>
                <a:cs typeface="Arial"/>
              </a:rPr>
              <a:t>team.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46552" y="2416555"/>
            <a:ext cx="3850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98DA"/>
                </a:solidFill>
              </a:rPr>
              <a:t>support.BlacklineSafety.com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193906" y="5442203"/>
            <a:ext cx="233235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0"/>
              </a:spcBef>
            </a:pP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North</a:t>
            </a:r>
            <a:r>
              <a:rPr sz="1400" b="1" spc="-8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America</a:t>
            </a:r>
            <a:r>
              <a:rPr sz="1400" b="1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(24</a:t>
            </a:r>
            <a:r>
              <a:rPr sz="1400" b="1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01820"/>
                </a:solidFill>
                <a:latin typeface="Arial"/>
                <a:cs typeface="Arial"/>
              </a:rPr>
              <a:t>hours)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500"/>
              </a:lnSpc>
            </a:pP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Toll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Free: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1-877-869-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7212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585"/>
              </a:lnSpc>
            </a:pPr>
            <a:r>
              <a:rPr sz="1400" u="sng" spc="-10" dirty="0">
                <a:solidFill>
                  <a:srgbClr val="0073CF"/>
                </a:solidFill>
                <a:uFill>
                  <a:solidFill>
                    <a:srgbClr val="0073CF"/>
                  </a:solidFill>
                </a:uFill>
                <a:latin typeface="Arial"/>
                <a:cs typeface="Arial"/>
                <a:hlinkClick r:id="rId3"/>
              </a:rPr>
              <a:t>support@blacklinesafety.com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90357" y="5405628"/>
            <a:ext cx="233235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85"/>
              </a:lnSpc>
              <a:spcBef>
                <a:spcPts val="100"/>
              </a:spcBef>
            </a:pP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International</a:t>
            </a:r>
            <a:r>
              <a:rPr sz="1400" b="1" spc="-5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(24</a:t>
            </a:r>
            <a:r>
              <a:rPr sz="1400" b="1" spc="-5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01820"/>
                </a:solidFill>
                <a:latin typeface="Arial"/>
                <a:cs typeface="Arial"/>
              </a:rPr>
              <a:t>hours)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500"/>
              </a:lnSpc>
            </a:pP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+1-403-452-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0327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595"/>
              </a:lnSpc>
            </a:pPr>
            <a:r>
              <a:rPr sz="1400" u="sng" spc="-10" dirty="0">
                <a:solidFill>
                  <a:srgbClr val="0073CF"/>
                </a:solidFill>
                <a:uFill>
                  <a:solidFill>
                    <a:srgbClr val="0073CF"/>
                  </a:solidFill>
                </a:uFill>
                <a:latin typeface="Arial"/>
                <a:cs typeface="Arial"/>
                <a:hlinkClick r:id="rId3"/>
              </a:rPr>
              <a:t>support@blacklinesafety.com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76072"/>
            <a:ext cx="9144000" cy="3740150"/>
            <a:chOff x="0" y="576072"/>
            <a:chExt cx="9144000" cy="3740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6072"/>
              <a:ext cx="9144000" cy="340156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03647" y="871728"/>
              <a:ext cx="4117848" cy="344424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INTRODUCTION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55811" y="4121911"/>
            <a:ext cx="16922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40" dirty="0">
                <a:solidFill>
                  <a:srgbClr val="A6192E"/>
                </a:solidFill>
                <a:latin typeface="Arial"/>
                <a:cs typeface="Arial"/>
              </a:rPr>
              <a:t>WHAT</a:t>
            </a:r>
            <a:r>
              <a:rPr sz="2100" spc="-60" dirty="0">
                <a:solidFill>
                  <a:srgbClr val="A6192E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A6192E"/>
                </a:solidFill>
                <a:latin typeface="Arial"/>
                <a:cs typeface="Arial"/>
              </a:rPr>
              <a:t>IS</a:t>
            </a:r>
            <a:r>
              <a:rPr sz="2100" spc="-30" dirty="0">
                <a:solidFill>
                  <a:srgbClr val="A6192E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A6192E"/>
                </a:solidFill>
                <a:latin typeface="Arial"/>
                <a:cs typeface="Arial"/>
              </a:rPr>
              <a:t>G7?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5811" y="4448555"/>
            <a:ext cx="5809615" cy="177800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83515" indent="-170815">
              <a:lnSpc>
                <a:spcPct val="100000"/>
              </a:lnSpc>
              <a:spcBef>
                <a:spcPts val="720"/>
              </a:spcBef>
              <a:buClr>
                <a:srgbClr val="A6192E"/>
              </a:buClr>
              <a:buChar char="■"/>
              <a:tabLst>
                <a:tab pos="183515" algn="l"/>
              </a:tabLst>
            </a:pP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Work-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everywhere,</a:t>
            </a:r>
            <a:r>
              <a:rPr sz="14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wearable,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personal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safety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monitor</a:t>
            </a:r>
            <a:r>
              <a:rPr sz="14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with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gas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detection</a:t>
            </a:r>
            <a:endParaRPr sz="14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625"/>
              </a:spcBef>
              <a:buClr>
                <a:srgbClr val="A6192E"/>
              </a:buClr>
              <a:buChar char="■"/>
              <a:tabLst>
                <a:tab pos="18351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18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hours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battery</a:t>
            </a:r>
            <a:endParaRPr sz="14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625"/>
              </a:spcBef>
              <a:buClr>
                <a:srgbClr val="A6192E"/>
              </a:buClr>
              <a:buChar char="■"/>
              <a:tabLst>
                <a:tab pos="183515" algn="l"/>
              </a:tabLst>
            </a:pP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2-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way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texting</a:t>
            </a:r>
            <a:endParaRPr sz="14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625"/>
              </a:spcBef>
              <a:buClr>
                <a:srgbClr val="A6192E"/>
              </a:buClr>
              <a:buChar char="■"/>
              <a:tabLst>
                <a:tab pos="183515" algn="l"/>
              </a:tabLst>
            </a:pP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2-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way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voice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communication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(available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purchase)</a:t>
            </a:r>
            <a:endParaRPr sz="14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625"/>
              </a:spcBef>
              <a:buClr>
                <a:srgbClr val="A6192E"/>
              </a:buClr>
              <a:buChar char="■"/>
              <a:tabLst>
                <a:tab pos="18351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Deliver</a:t>
            </a:r>
            <a:r>
              <a:rPr sz="1400" spc="-5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instant</a:t>
            </a:r>
            <a:r>
              <a:rPr sz="14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situational</a:t>
            </a:r>
            <a:r>
              <a:rPr sz="14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awareness</a:t>
            </a:r>
            <a:endParaRPr sz="14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600"/>
              </a:spcBef>
              <a:buClr>
                <a:srgbClr val="A6192E"/>
              </a:buClr>
              <a:buChar char="■"/>
              <a:tabLst>
                <a:tab pos="18351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Intrinsically</a:t>
            </a:r>
            <a:r>
              <a:rPr sz="1400" spc="-6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Safe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35644" y="4103116"/>
            <a:ext cx="5372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101820"/>
                </a:solidFill>
                <a:latin typeface="Arial"/>
                <a:cs typeface="Arial"/>
              </a:rPr>
              <a:t>Standard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24496" y="4252467"/>
            <a:ext cx="3771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101820"/>
                </a:solidFill>
                <a:latin typeface="Arial"/>
                <a:cs typeface="Arial"/>
              </a:rPr>
              <a:t>Single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53602" y="4103116"/>
            <a:ext cx="3346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101820"/>
                </a:solidFill>
                <a:latin typeface="Arial"/>
                <a:cs typeface="Arial"/>
              </a:rPr>
              <a:t>Quad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INTRODUCTION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679" y="3890264"/>
            <a:ext cx="2881630" cy="1321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A6192E"/>
                </a:solidFill>
                <a:latin typeface="Arial"/>
                <a:cs typeface="Arial"/>
              </a:rPr>
              <a:t>SERVICE</a:t>
            </a:r>
            <a:r>
              <a:rPr sz="2100" spc="-90" dirty="0">
                <a:solidFill>
                  <a:srgbClr val="A6192E"/>
                </a:solidFill>
                <a:latin typeface="Arial"/>
                <a:cs typeface="Arial"/>
              </a:rPr>
              <a:t> </a:t>
            </a:r>
            <a:r>
              <a:rPr sz="2100" spc="-20" dirty="0">
                <a:solidFill>
                  <a:srgbClr val="A6192E"/>
                </a:solidFill>
                <a:latin typeface="Arial"/>
                <a:cs typeface="Arial"/>
              </a:rPr>
              <a:t>PLANS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89"/>
              </a:spcBef>
            </a:pPr>
            <a:r>
              <a:rPr sz="1800" spc="-10" dirty="0">
                <a:solidFill>
                  <a:srgbClr val="101820"/>
                </a:solidFill>
                <a:latin typeface="Arial"/>
                <a:cs typeface="Arial"/>
              </a:rPr>
              <a:t>Self-monitored</a:t>
            </a:r>
            <a:endParaRPr sz="1800">
              <a:latin typeface="Arial"/>
              <a:cs typeface="Arial"/>
            </a:endParaRPr>
          </a:p>
          <a:p>
            <a:pPr marL="184150" marR="5080" indent="-171450">
              <a:lnSpc>
                <a:spcPts val="1510"/>
              </a:lnSpc>
              <a:spcBef>
                <a:spcPts val="830"/>
              </a:spcBef>
              <a:buClr>
                <a:srgbClr val="A6192E"/>
              </a:buClr>
              <a:buChar char="■"/>
              <a:tabLst>
                <a:tab pos="184150" algn="l"/>
              </a:tabLst>
            </a:pP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Your</a:t>
            </a:r>
            <a:r>
              <a:rPr sz="14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team</a:t>
            </a:r>
            <a:r>
              <a:rPr sz="14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monitors</a:t>
            </a:r>
            <a:r>
              <a:rPr sz="14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your</a:t>
            </a:r>
            <a:r>
              <a:rPr sz="14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Blackline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Live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account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63362" y="4320685"/>
            <a:ext cx="2885440" cy="157670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800" dirty="0">
                <a:solidFill>
                  <a:srgbClr val="101820"/>
                </a:solidFill>
                <a:latin typeface="Arial"/>
                <a:cs typeface="Arial"/>
              </a:rPr>
              <a:t>Blackline</a:t>
            </a:r>
            <a:r>
              <a:rPr sz="1800" spc="-6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01820"/>
                </a:solidFill>
                <a:latin typeface="Arial"/>
                <a:cs typeface="Arial"/>
              </a:rPr>
              <a:t>Monitored</a:t>
            </a:r>
            <a:endParaRPr sz="1800">
              <a:latin typeface="Arial"/>
              <a:cs typeface="Arial"/>
            </a:endParaRPr>
          </a:p>
          <a:p>
            <a:pPr marL="184150" marR="5080" indent="-171450">
              <a:lnSpc>
                <a:spcPct val="92900"/>
              </a:lnSpc>
              <a:spcBef>
                <a:spcPts val="760"/>
              </a:spcBef>
              <a:buClr>
                <a:srgbClr val="A6192E"/>
              </a:buClr>
              <a:buChar char="■"/>
              <a:tabLst>
                <a:tab pos="184150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Blackline</a:t>
            </a:r>
            <a:r>
              <a:rPr sz="1400" spc="-6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Safety’s</a:t>
            </a:r>
            <a:r>
              <a:rPr sz="1400" spc="-6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in-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house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monitoring</a:t>
            </a:r>
            <a:r>
              <a:rPr sz="14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personnel</a:t>
            </a:r>
            <a:r>
              <a:rPr sz="14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monitor</a:t>
            </a:r>
            <a:r>
              <a:rPr sz="14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your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team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24/7,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365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days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year</a:t>
            </a:r>
            <a:endParaRPr sz="1400">
              <a:latin typeface="Arial"/>
              <a:cs typeface="Arial"/>
            </a:endParaRPr>
          </a:p>
          <a:p>
            <a:pPr marL="184150" marR="240665" indent="-171450">
              <a:lnSpc>
                <a:spcPts val="1510"/>
              </a:lnSpc>
              <a:spcBef>
                <a:spcPts val="795"/>
              </a:spcBef>
              <a:buClr>
                <a:srgbClr val="A6192E"/>
              </a:buClr>
              <a:buChar char="■"/>
              <a:tabLst>
                <a:tab pos="184150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99.5%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of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alerts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responded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in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under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1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minute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95300"/>
            <a:ext cx="9144000" cy="31473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82256" y="234695"/>
            <a:ext cx="1517903" cy="23774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87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1"/>
                </a:lnTo>
              </a:path>
            </a:pathLst>
          </a:custGeom>
          <a:ln w="6350">
            <a:solidFill>
              <a:srgbClr val="A61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7679" y="160020"/>
            <a:ext cx="26136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A6192E"/>
                </a:solidFill>
                <a:latin typeface="Arial"/>
                <a:cs typeface="Arial"/>
              </a:rPr>
              <a:t>HARDWARE</a:t>
            </a:r>
            <a:r>
              <a:rPr sz="2000" spc="-80" dirty="0">
                <a:solidFill>
                  <a:srgbClr val="A6192E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A6192E"/>
                </a:solidFill>
                <a:latin typeface="Arial"/>
                <a:cs typeface="Arial"/>
              </a:rPr>
              <a:t>DETAILS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2868" y="1979624"/>
            <a:ext cx="8621832" cy="36185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5555"/>
            <a:ext cx="9144000" cy="235438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POWER</a:t>
            </a:r>
            <a:r>
              <a:rPr spc="-50" dirty="0"/>
              <a:t> </a:t>
            </a:r>
            <a:r>
              <a:rPr spc="-25" dirty="0"/>
              <a:t>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98044" y="3399535"/>
            <a:ext cx="5976620" cy="1360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Press</a:t>
            </a:r>
            <a:r>
              <a:rPr sz="2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2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power</a:t>
            </a:r>
            <a:r>
              <a:rPr sz="2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button</a:t>
            </a:r>
            <a:r>
              <a:rPr sz="2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once</a:t>
            </a:r>
            <a:r>
              <a:rPr sz="2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2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turn</a:t>
            </a:r>
            <a:r>
              <a:rPr sz="2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2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device</a:t>
            </a:r>
            <a:r>
              <a:rPr sz="2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101820"/>
                </a:solidFill>
                <a:latin typeface="Arial"/>
                <a:cs typeface="Arial"/>
              </a:rPr>
              <a:t>on.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sz="2100">
              <a:latin typeface="Arial"/>
              <a:cs typeface="Arial"/>
            </a:endParaRPr>
          </a:p>
          <a:p>
            <a:pPr marR="14604" algn="ctr">
              <a:lnSpc>
                <a:spcPct val="100000"/>
              </a:lnSpc>
            </a:pPr>
            <a:r>
              <a:rPr sz="2100" b="1" dirty="0">
                <a:solidFill>
                  <a:srgbClr val="509E2F"/>
                </a:solidFill>
                <a:latin typeface="Arial"/>
                <a:cs typeface="Arial"/>
              </a:rPr>
              <a:t>SURESAFE</a:t>
            </a:r>
            <a:r>
              <a:rPr sz="2100" b="1" spc="-60" dirty="0">
                <a:solidFill>
                  <a:srgbClr val="509E2F"/>
                </a:solidFill>
                <a:latin typeface="Arial"/>
                <a:cs typeface="Arial"/>
              </a:rPr>
              <a:t> </a:t>
            </a:r>
            <a:r>
              <a:rPr sz="2100" b="1" spc="-20" dirty="0">
                <a:solidFill>
                  <a:srgbClr val="509E2F"/>
                </a:solidFill>
                <a:latin typeface="Arial"/>
                <a:cs typeface="Arial"/>
              </a:rPr>
              <a:t>LIGHT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6982" y="4912865"/>
            <a:ext cx="4130040" cy="63500"/>
          </a:xfrm>
          <a:custGeom>
            <a:avLst/>
            <a:gdLst/>
            <a:ahLst/>
            <a:cxnLst/>
            <a:rect l="l" t="t" r="r" b="b"/>
            <a:pathLst>
              <a:path w="4130040" h="63500">
                <a:moveTo>
                  <a:pt x="31750" y="0"/>
                </a:moveTo>
                <a:lnTo>
                  <a:pt x="19391" y="2495"/>
                </a:lnTo>
                <a:lnTo>
                  <a:pt x="9299" y="9299"/>
                </a:lnTo>
                <a:lnTo>
                  <a:pt x="2495" y="19391"/>
                </a:lnTo>
                <a:lnTo>
                  <a:pt x="0" y="31750"/>
                </a:lnTo>
                <a:lnTo>
                  <a:pt x="2495" y="44109"/>
                </a:lnTo>
                <a:lnTo>
                  <a:pt x="9299" y="54201"/>
                </a:lnTo>
                <a:lnTo>
                  <a:pt x="19391" y="61005"/>
                </a:lnTo>
                <a:lnTo>
                  <a:pt x="31813" y="63500"/>
                </a:lnTo>
                <a:lnTo>
                  <a:pt x="44172" y="61005"/>
                </a:lnTo>
                <a:lnTo>
                  <a:pt x="54264" y="54201"/>
                </a:lnTo>
                <a:lnTo>
                  <a:pt x="61068" y="44109"/>
                </a:lnTo>
                <a:lnTo>
                  <a:pt x="63563" y="31750"/>
                </a:lnTo>
                <a:lnTo>
                  <a:pt x="61068" y="19391"/>
                </a:lnTo>
                <a:lnTo>
                  <a:pt x="54264" y="9299"/>
                </a:lnTo>
                <a:lnTo>
                  <a:pt x="44172" y="2495"/>
                </a:lnTo>
                <a:lnTo>
                  <a:pt x="31750" y="0"/>
                </a:lnTo>
                <a:close/>
              </a:path>
              <a:path w="4130040" h="63500">
                <a:moveTo>
                  <a:pt x="158813" y="0"/>
                </a:moveTo>
                <a:lnTo>
                  <a:pt x="146454" y="2495"/>
                </a:lnTo>
                <a:lnTo>
                  <a:pt x="136362" y="9299"/>
                </a:lnTo>
                <a:lnTo>
                  <a:pt x="129558" y="19391"/>
                </a:lnTo>
                <a:lnTo>
                  <a:pt x="127063" y="31750"/>
                </a:lnTo>
                <a:lnTo>
                  <a:pt x="129558" y="44109"/>
                </a:lnTo>
                <a:lnTo>
                  <a:pt x="136362" y="54201"/>
                </a:lnTo>
                <a:lnTo>
                  <a:pt x="146454" y="61005"/>
                </a:lnTo>
                <a:lnTo>
                  <a:pt x="158876" y="63500"/>
                </a:lnTo>
                <a:lnTo>
                  <a:pt x="171235" y="61005"/>
                </a:lnTo>
                <a:lnTo>
                  <a:pt x="181327" y="54201"/>
                </a:lnTo>
                <a:lnTo>
                  <a:pt x="188131" y="44109"/>
                </a:lnTo>
                <a:lnTo>
                  <a:pt x="190626" y="31750"/>
                </a:lnTo>
                <a:lnTo>
                  <a:pt x="188131" y="19391"/>
                </a:lnTo>
                <a:lnTo>
                  <a:pt x="181327" y="9299"/>
                </a:lnTo>
                <a:lnTo>
                  <a:pt x="171235" y="2495"/>
                </a:lnTo>
                <a:lnTo>
                  <a:pt x="158813" y="0"/>
                </a:lnTo>
                <a:close/>
              </a:path>
              <a:path w="4130040" h="63500">
                <a:moveTo>
                  <a:pt x="285877" y="0"/>
                </a:moveTo>
                <a:lnTo>
                  <a:pt x="273517" y="2495"/>
                </a:lnTo>
                <a:lnTo>
                  <a:pt x="263425" y="9300"/>
                </a:lnTo>
                <a:lnTo>
                  <a:pt x="256621" y="19392"/>
                </a:lnTo>
                <a:lnTo>
                  <a:pt x="254127" y="31751"/>
                </a:lnTo>
                <a:lnTo>
                  <a:pt x="256622" y="44109"/>
                </a:lnTo>
                <a:lnTo>
                  <a:pt x="263426" y="54201"/>
                </a:lnTo>
                <a:lnTo>
                  <a:pt x="273518" y="61005"/>
                </a:lnTo>
                <a:lnTo>
                  <a:pt x="285940" y="63500"/>
                </a:lnTo>
                <a:lnTo>
                  <a:pt x="298299" y="61005"/>
                </a:lnTo>
                <a:lnTo>
                  <a:pt x="308391" y="54201"/>
                </a:lnTo>
                <a:lnTo>
                  <a:pt x="315195" y="44109"/>
                </a:lnTo>
                <a:lnTo>
                  <a:pt x="317690" y="31751"/>
                </a:lnTo>
                <a:lnTo>
                  <a:pt x="315195" y="19392"/>
                </a:lnTo>
                <a:lnTo>
                  <a:pt x="308391" y="9300"/>
                </a:lnTo>
                <a:lnTo>
                  <a:pt x="298299" y="2495"/>
                </a:lnTo>
                <a:lnTo>
                  <a:pt x="285877" y="0"/>
                </a:lnTo>
                <a:close/>
              </a:path>
              <a:path w="4130040" h="63500">
                <a:moveTo>
                  <a:pt x="412940" y="1"/>
                </a:moveTo>
                <a:lnTo>
                  <a:pt x="400581" y="2496"/>
                </a:lnTo>
                <a:lnTo>
                  <a:pt x="390489" y="9300"/>
                </a:lnTo>
                <a:lnTo>
                  <a:pt x="383685" y="19392"/>
                </a:lnTo>
                <a:lnTo>
                  <a:pt x="381190" y="31751"/>
                </a:lnTo>
                <a:lnTo>
                  <a:pt x="383685" y="44109"/>
                </a:lnTo>
                <a:lnTo>
                  <a:pt x="390489" y="54201"/>
                </a:lnTo>
                <a:lnTo>
                  <a:pt x="400581" y="61006"/>
                </a:lnTo>
                <a:lnTo>
                  <a:pt x="413003" y="63501"/>
                </a:lnTo>
                <a:lnTo>
                  <a:pt x="425362" y="61006"/>
                </a:lnTo>
                <a:lnTo>
                  <a:pt x="435454" y="54201"/>
                </a:lnTo>
                <a:lnTo>
                  <a:pt x="442258" y="44109"/>
                </a:lnTo>
                <a:lnTo>
                  <a:pt x="444753" y="31751"/>
                </a:lnTo>
                <a:lnTo>
                  <a:pt x="442258" y="19392"/>
                </a:lnTo>
                <a:lnTo>
                  <a:pt x="435454" y="9300"/>
                </a:lnTo>
                <a:lnTo>
                  <a:pt x="425362" y="2496"/>
                </a:lnTo>
                <a:lnTo>
                  <a:pt x="412940" y="1"/>
                </a:lnTo>
                <a:close/>
              </a:path>
              <a:path w="4130040" h="63500">
                <a:moveTo>
                  <a:pt x="540004" y="1"/>
                </a:moveTo>
                <a:lnTo>
                  <a:pt x="527645" y="2496"/>
                </a:lnTo>
                <a:lnTo>
                  <a:pt x="517553" y="9300"/>
                </a:lnTo>
                <a:lnTo>
                  <a:pt x="510749" y="19392"/>
                </a:lnTo>
                <a:lnTo>
                  <a:pt x="508253" y="31751"/>
                </a:lnTo>
                <a:lnTo>
                  <a:pt x="510749" y="44109"/>
                </a:lnTo>
                <a:lnTo>
                  <a:pt x="517553" y="54201"/>
                </a:lnTo>
                <a:lnTo>
                  <a:pt x="527645" y="61006"/>
                </a:lnTo>
                <a:lnTo>
                  <a:pt x="540067" y="63501"/>
                </a:lnTo>
                <a:lnTo>
                  <a:pt x="552426" y="61006"/>
                </a:lnTo>
                <a:lnTo>
                  <a:pt x="562518" y="54201"/>
                </a:lnTo>
                <a:lnTo>
                  <a:pt x="569322" y="44109"/>
                </a:lnTo>
                <a:lnTo>
                  <a:pt x="571817" y="31751"/>
                </a:lnTo>
                <a:lnTo>
                  <a:pt x="569322" y="19392"/>
                </a:lnTo>
                <a:lnTo>
                  <a:pt x="562518" y="9300"/>
                </a:lnTo>
                <a:lnTo>
                  <a:pt x="552426" y="2496"/>
                </a:lnTo>
                <a:lnTo>
                  <a:pt x="540004" y="1"/>
                </a:lnTo>
                <a:close/>
              </a:path>
              <a:path w="4130040" h="63500">
                <a:moveTo>
                  <a:pt x="667067" y="1"/>
                </a:moveTo>
                <a:lnTo>
                  <a:pt x="654708" y="2496"/>
                </a:lnTo>
                <a:lnTo>
                  <a:pt x="644616" y="9300"/>
                </a:lnTo>
                <a:lnTo>
                  <a:pt x="637812" y="19392"/>
                </a:lnTo>
                <a:lnTo>
                  <a:pt x="635317" y="31751"/>
                </a:lnTo>
                <a:lnTo>
                  <a:pt x="637812" y="44109"/>
                </a:lnTo>
                <a:lnTo>
                  <a:pt x="644616" y="54201"/>
                </a:lnTo>
                <a:lnTo>
                  <a:pt x="654708" y="61006"/>
                </a:lnTo>
                <a:lnTo>
                  <a:pt x="667131" y="63501"/>
                </a:lnTo>
                <a:lnTo>
                  <a:pt x="679489" y="61006"/>
                </a:lnTo>
                <a:lnTo>
                  <a:pt x="689581" y="54201"/>
                </a:lnTo>
                <a:lnTo>
                  <a:pt x="696385" y="44109"/>
                </a:lnTo>
                <a:lnTo>
                  <a:pt x="698881" y="31751"/>
                </a:lnTo>
                <a:lnTo>
                  <a:pt x="696385" y="19392"/>
                </a:lnTo>
                <a:lnTo>
                  <a:pt x="689581" y="9300"/>
                </a:lnTo>
                <a:lnTo>
                  <a:pt x="679489" y="2496"/>
                </a:lnTo>
                <a:lnTo>
                  <a:pt x="667067" y="1"/>
                </a:lnTo>
                <a:close/>
              </a:path>
              <a:path w="4130040" h="63500">
                <a:moveTo>
                  <a:pt x="794131" y="1"/>
                </a:moveTo>
                <a:lnTo>
                  <a:pt x="781772" y="2496"/>
                </a:lnTo>
                <a:lnTo>
                  <a:pt x="771680" y="9300"/>
                </a:lnTo>
                <a:lnTo>
                  <a:pt x="764876" y="19392"/>
                </a:lnTo>
                <a:lnTo>
                  <a:pt x="762381" y="31751"/>
                </a:lnTo>
                <a:lnTo>
                  <a:pt x="764876" y="44109"/>
                </a:lnTo>
                <a:lnTo>
                  <a:pt x="771680" y="54201"/>
                </a:lnTo>
                <a:lnTo>
                  <a:pt x="781772" y="61006"/>
                </a:lnTo>
                <a:lnTo>
                  <a:pt x="794194" y="63501"/>
                </a:lnTo>
                <a:lnTo>
                  <a:pt x="806553" y="61006"/>
                </a:lnTo>
                <a:lnTo>
                  <a:pt x="816645" y="54201"/>
                </a:lnTo>
                <a:lnTo>
                  <a:pt x="823449" y="44109"/>
                </a:lnTo>
                <a:lnTo>
                  <a:pt x="825944" y="31751"/>
                </a:lnTo>
                <a:lnTo>
                  <a:pt x="823449" y="19392"/>
                </a:lnTo>
                <a:lnTo>
                  <a:pt x="816645" y="9300"/>
                </a:lnTo>
                <a:lnTo>
                  <a:pt x="806553" y="2496"/>
                </a:lnTo>
                <a:lnTo>
                  <a:pt x="794131" y="1"/>
                </a:lnTo>
                <a:close/>
              </a:path>
              <a:path w="4130040" h="63500">
                <a:moveTo>
                  <a:pt x="921194" y="1"/>
                </a:moveTo>
                <a:lnTo>
                  <a:pt x="908835" y="2496"/>
                </a:lnTo>
                <a:lnTo>
                  <a:pt x="898743" y="9300"/>
                </a:lnTo>
                <a:lnTo>
                  <a:pt x="891939" y="19392"/>
                </a:lnTo>
                <a:lnTo>
                  <a:pt x="889444" y="31751"/>
                </a:lnTo>
                <a:lnTo>
                  <a:pt x="891939" y="44109"/>
                </a:lnTo>
                <a:lnTo>
                  <a:pt x="898743" y="54201"/>
                </a:lnTo>
                <a:lnTo>
                  <a:pt x="908836" y="61006"/>
                </a:lnTo>
                <a:lnTo>
                  <a:pt x="921257" y="63501"/>
                </a:lnTo>
                <a:lnTo>
                  <a:pt x="933616" y="61006"/>
                </a:lnTo>
                <a:lnTo>
                  <a:pt x="943708" y="54201"/>
                </a:lnTo>
                <a:lnTo>
                  <a:pt x="950512" y="44109"/>
                </a:lnTo>
                <a:lnTo>
                  <a:pt x="953007" y="31751"/>
                </a:lnTo>
                <a:lnTo>
                  <a:pt x="950512" y="19392"/>
                </a:lnTo>
                <a:lnTo>
                  <a:pt x="943708" y="9300"/>
                </a:lnTo>
                <a:lnTo>
                  <a:pt x="933616" y="2496"/>
                </a:lnTo>
                <a:lnTo>
                  <a:pt x="921194" y="1"/>
                </a:lnTo>
                <a:close/>
              </a:path>
              <a:path w="4130040" h="63500">
                <a:moveTo>
                  <a:pt x="1048257" y="1"/>
                </a:moveTo>
                <a:lnTo>
                  <a:pt x="1035899" y="2496"/>
                </a:lnTo>
                <a:lnTo>
                  <a:pt x="1025807" y="9300"/>
                </a:lnTo>
                <a:lnTo>
                  <a:pt x="1019003" y="19392"/>
                </a:lnTo>
                <a:lnTo>
                  <a:pt x="1016507" y="31751"/>
                </a:lnTo>
                <a:lnTo>
                  <a:pt x="1019003" y="44109"/>
                </a:lnTo>
                <a:lnTo>
                  <a:pt x="1025807" y="54201"/>
                </a:lnTo>
                <a:lnTo>
                  <a:pt x="1035899" y="61006"/>
                </a:lnTo>
                <a:lnTo>
                  <a:pt x="1048321" y="63501"/>
                </a:lnTo>
                <a:lnTo>
                  <a:pt x="1060679" y="61006"/>
                </a:lnTo>
                <a:lnTo>
                  <a:pt x="1070772" y="54201"/>
                </a:lnTo>
                <a:lnTo>
                  <a:pt x="1077576" y="44109"/>
                </a:lnTo>
                <a:lnTo>
                  <a:pt x="1080071" y="31751"/>
                </a:lnTo>
                <a:lnTo>
                  <a:pt x="1077576" y="19392"/>
                </a:lnTo>
                <a:lnTo>
                  <a:pt x="1070772" y="9300"/>
                </a:lnTo>
                <a:lnTo>
                  <a:pt x="1060679" y="2496"/>
                </a:lnTo>
                <a:lnTo>
                  <a:pt x="1048257" y="1"/>
                </a:lnTo>
                <a:close/>
              </a:path>
              <a:path w="4130040" h="63500">
                <a:moveTo>
                  <a:pt x="1175321" y="1"/>
                </a:moveTo>
                <a:lnTo>
                  <a:pt x="1162963" y="2496"/>
                </a:lnTo>
                <a:lnTo>
                  <a:pt x="1152870" y="9300"/>
                </a:lnTo>
                <a:lnTo>
                  <a:pt x="1146066" y="19392"/>
                </a:lnTo>
                <a:lnTo>
                  <a:pt x="1143571" y="31751"/>
                </a:lnTo>
                <a:lnTo>
                  <a:pt x="1146066" y="44109"/>
                </a:lnTo>
                <a:lnTo>
                  <a:pt x="1152870" y="54201"/>
                </a:lnTo>
                <a:lnTo>
                  <a:pt x="1162963" y="61006"/>
                </a:lnTo>
                <a:lnTo>
                  <a:pt x="1175385" y="63501"/>
                </a:lnTo>
                <a:lnTo>
                  <a:pt x="1187743" y="61006"/>
                </a:lnTo>
                <a:lnTo>
                  <a:pt x="1197835" y="54201"/>
                </a:lnTo>
                <a:lnTo>
                  <a:pt x="1204639" y="44109"/>
                </a:lnTo>
                <a:lnTo>
                  <a:pt x="1207135" y="31751"/>
                </a:lnTo>
                <a:lnTo>
                  <a:pt x="1204639" y="19392"/>
                </a:lnTo>
                <a:lnTo>
                  <a:pt x="1197835" y="9300"/>
                </a:lnTo>
                <a:lnTo>
                  <a:pt x="1187743" y="2496"/>
                </a:lnTo>
                <a:lnTo>
                  <a:pt x="1175321" y="1"/>
                </a:lnTo>
                <a:close/>
              </a:path>
              <a:path w="4130040" h="63500">
                <a:moveTo>
                  <a:pt x="1302385" y="1"/>
                </a:moveTo>
                <a:lnTo>
                  <a:pt x="1290026" y="2496"/>
                </a:lnTo>
                <a:lnTo>
                  <a:pt x="1279934" y="9300"/>
                </a:lnTo>
                <a:lnTo>
                  <a:pt x="1273130" y="19392"/>
                </a:lnTo>
                <a:lnTo>
                  <a:pt x="1270635" y="31751"/>
                </a:lnTo>
                <a:lnTo>
                  <a:pt x="1273130" y="44109"/>
                </a:lnTo>
                <a:lnTo>
                  <a:pt x="1279934" y="54201"/>
                </a:lnTo>
                <a:lnTo>
                  <a:pt x="1290026" y="61006"/>
                </a:lnTo>
                <a:lnTo>
                  <a:pt x="1302448" y="63501"/>
                </a:lnTo>
                <a:lnTo>
                  <a:pt x="1314806" y="61006"/>
                </a:lnTo>
                <a:lnTo>
                  <a:pt x="1324899" y="54201"/>
                </a:lnTo>
                <a:lnTo>
                  <a:pt x="1331703" y="44109"/>
                </a:lnTo>
                <a:lnTo>
                  <a:pt x="1334198" y="31751"/>
                </a:lnTo>
                <a:lnTo>
                  <a:pt x="1331703" y="19392"/>
                </a:lnTo>
                <a:lnTo>
                  <a:pt x="1324899" y="9300"/>
                </a:lnTo>
                <a:lnTo>
                  <a:pt x="1314806" y="2496"/>
                </a:lnTo>
                <a:lnTo>
                  <a:pt x="1302385" y="1"/>
                </a:lnTo>
                <a:close/>
              </a:path>
              <a:path w="4130040" h="63500">
                <a:moveTo>
                  <a:pt x="1429448" y="1"/>
                </a:moveTo>
                <a:lnTo>
                  <a:pt x="1417090" y="2496"/>
                </a:lnTo>
                <a:lnTo>
                  <a:pt x="1406997" y="9300"/>
                </a:lnTo>
                <a:lnTo>
                  <a:pt x="1400193" y="19392"/>
                </a:lnTo>
                <a:lnTo>
                  <a:pt x="1397698" y="31751"/>
                </a:lnTo>
                <a:lnTo>
                  <a:pt x="1400193" y="44109"/>
                </a:lnTo>
                <a:lnTo>
                  <a:pt x="1406997" y="54201"/>
                </a:lnTo>
                <a:lnTo>
                  <a:pt x="1417090" y="61006"/>
                </a:lnTo>
                <a:lnTo>
                  <a:pt x="1429511" y="63501"/>
                </a:lnTo>
                <a:lnTo>
                  <a:pt x="1441870" y="61006"/>
                </a:lnTo>
                <a:lnTo>
                  <a:pt x="1451962" y="54201"/>
                </a:lnTo>
                <a:lnTo>
                  <a:pt x="1458766" y="44109"/>
                </a:lnTo>
                <a:lnTo>
                  <a:pt x="1461261" y="31751"/>
                </a:lnTo>
                <a:lnTo>
                  <a:pt x="1458766" y="19392"/>
                </a:lnTo>
                <a:lnTo>
                  <a:pt x="1451962" y="9300"/>
                </a:lnTo>
                <a:lnTo>
                  <a:pt x="1441870" y="2496"/>
                </a:lnTo>
                <a:lnTo>
                  <a:pt x="1429448" y="1"/>
                </a:lnTo>
                <a:close/>
              </a:path>
              <a:path w="4130040" h="63500">
                <a:moveTo>
                  <a:pt x="1556511" y="1"/>
                </a:moveTo>
                <a:lnTo>
                  <a:pt x="1544153" y="2496"/>
                </a:lnTo>
                <a:lnTo>
                  <a:pt x="1534061" y="9300"/>
                </a:lnTo>
                <a:lnTo>
                  <a:pt x="1527257" y="19392"/>
                </a:lnTo>
                <a:lnTo>
                  <a:pt x="1524761" y="31751"/>
                </a:lnTo>
                <a:lnTo>
                  <a:pt x="1527257" y="44109"/>
                </a:lnTo>
                <a:lnTo>
                  <a:pt x="1534061" y="54201"/>
                </a:lnTo>
                <a:lnTo>
                  <a:pt x="1544153" y="61006"/>
                </a:lnTo>
                <a:lnTo>
                  <a:pt x="1556575" y="63501"/>
                </a:lnTo>
                <a:lnTo>
                  <a:pt x="1568933" y="61006"/>
                </a:lnTo>
                <a:lnTo>
                  <a:pt x="1579026" y="54201"/>
                </a:lnTo>
                <a:lnTo>
                  <a:pt x="1585830" y="44109"/>
                </a:lnTo>
                <a:lnTo>
                  <a:pt x="1588325" y="31751"/>
                </a:lnTo>
                <a:lnTo>
                  <a:pt x="1585830" y="19392"/>
                </a:lnTo>
                <a:lnTo>
                  <a:pt x="1579026" y="9300"/>
                </a:lnTo>
                <a:lnTo>
                  <a:pt x="1568933" y="2496"/>
                </a:lnTo>
                <a:lnTo>
                  <a:pt x="1556511" y="1"/>
                </a:lnTo>
                <a:close/>
              </a:path>
              <a:path w="4130040" h="63500">
                <a:moveTo>
                  <a:pt x="1683575" y="1"/>
                </a:moveTo>
                <a:lnTo>
                  <a:pt x="1671217" y="2496"/>
                </a:lnTo>
                <a:lnTo>
                  <a:pt x="1661124" y="9300"/>
                </a:lnTo>
                <a:lnTo>
                  <a:pt x="1654320" y="19392"/>
                </a:lnTo>
                <a:lnTo>
                  <a:pt x="1651825" y="31751"/>
                </a:lnTo>
                <a:lnTo>
                  <a:pt x="1654320" y="44109"/>
                </a:lnTo>
                <a:lnTo>
                  <a:pt x="1661124" y="54201"/>
                </a:lnTo>
                <a:lnTo>
                  <a:pt x="1671217" y="61006"/>
                </a:lnTo>
                <a:lnTo>
                  <a:pt x="1683639" y="63501"/>
                </a:lnTo>
                <a:lnTo>
                  <a:pt x="1695997" y="61006"/>
                </a:lnTo>
                <a:lnTo>
                  <a:pt x="1706089" y="54201"/>
                </a:lnTo>
                <a:lnTo>
                  <a:pt x="1712893" y="44109"/>
                </a:lnTo>
                <a:lnTo>
                  <a:pt x="1715389" y="31751"/>
                </a:lnTo>
                <a:lnTo>
                  <a:pt x="1712893" y="19392"/>
                </a:lnTo>
                <a:lnTo>
                  <a:pt x="1706089" y="9300"/>
                </a:lnTo>
                <a:lnTo>
                  <a:pt x="1695997" y="2496"/>
                </a:lnTo>
                <a:lnTo>
                  <a:pt x="1683575" y="1"/>
                </a:lnTo>
                <a:close/>
              </a:path>
              <a:path w="4130040" h="63500">
                <a:moveTo>
                  <a:pt x="1810639" y="1"/>
                </a:moveTo>
                <a:lnTo>
                  <a:pt x="1798280" y="2496"/>
                </a:lnTo>
                <a:lnTo>
                  <a:pt x="1788188" y="9300"/>
                </a:lnTo>
                <a:lnTo>
                  <a:pt x="1781384" y="19392"/>
                </a:lnTo>
                <a:lnTo>
                  <a:pt x="1778889" y="31751"/>
                </a:lnTo>
                <a:lnTo>
                  <a:pt x="1781384" y="44109"/>
                </a:lnTo>
                <a:lnTo>
                  <a:pt x="1788188" y="54201"/>
                </a:lnTo>
                <a:lnTo>
                  <a:pt x="1798280" y="61006"/>
                </a:lnTo>
                <a:lnTo>
                  <a:pt x="1810702" y="63501"/>
                </a:lnTo>
                <a:lnTo>
                  <a:pt x="1823060" y="61006"/>
                </a:lnTo>
                <a:lnTo>
                  <a:pt x="1833153" y="54201"/>
                </a:lnTo>
                <a:lnTo>
                  <a:pt x="1839957" y="44109"/>
                </a:lnTo>
                <a:lnTo>
                  <a:pt x="1842452" y="31751"/>
                </a:lnTo>
                <a:lnTo>
                  <a:pt x="1839957" y="19392"/>
                </a:lnTo>
                <a:lnTo>
                  <a:pt x="1833153" y="9300"/>
                </a:lnTo>
                <a:lnTo>
                  <a:pt x="1823060" y="2496"/>
                </a:lnTo>
                <a:lnTo>
                  <a:pt x="1810639" y="1"/>
                </a:lnTo>
                <a:close/>
              </a:path>
              <a:path w="4130040" h="63500">
                <a:moveTo>
                  <a:pt x="1937702" y="1"/>
                </a:moveTo>
                <a:lnTo>
                  <a:pt x="1925344" y="2496"/>
                </a:lnTo>
                <a:lnTo>
                  <a:pt x="1915251" y="9300"/>
                </a:lnTo>
                <a:lnTo>
                  <a:pt x="1908447" y="19392"/>
                </a:lnTo>
                <a:lnTo>
                  <a:pt x="1905952" y="31751"/>
                </a:lnTo>
                <a:lnTo>
                  <a:pt x="1908447" y="44109"/>
                </a:lnTo>
                <a:lnTo>
                  <a:pt x="1915251" y="54201"/>
                </a:lnTo>
                <a:lnTo>
                  <a:pt x="1925344" y="61006"/>
                </a:lnTo>
                <a:lnTo>
                  <a:pt x="1937765" y="63501"/>
                </a:lnTo>
                <a:lnTo>
                  <a:pt x="1950124" y="61006"/>
                </a:lnTo>
                <a:lnTo>
                  <a:pt x="1960216" y="54201"/>
                </a:lnTo>
                <a:lnTo>
                  <a:pt x="1967020" y="44109"/>
                </a:lnTo>
                <a:lnTo>
                  <a:pt x="1969515" y="31751"/>
                </a:lnTo>
                <a:lnTo>
                  <a:pt x="1967020" y="19392"/>
                </a:lnTo>
                <a:lnTo>
                  <a:pt x="1960216" y="9300"/>
                </a:lnTo>
                <a:lnTo>
                  <a:pt x="1950124" y="2496"/>
                </a:lnTo>
                <a:lnTo>
                  <a:pt x="1937702" y="1"/>
                </a:lnTo>
                <a:close/>
              </a:path>
              <a:path w="4130040" h="63500">
                <a:moveTo>
                  <a:pt x="2064765" y="1"/>
                </a:moveTo>
                <a:lnTo>
                  <a:pt x="2052407" y="2496"/>
                </a:lnTo>
                <a:lnTo>
                  <a:pt x="2042315" y="9300"/>
                </a:lnTo>
                <a:lnTo>
                  <a:pt x="2035511" y="19392"/>
                </a:lnTo>
                <a:lnTo>
                  <a:pt x="2033015" y="31751"/>
                </a:lnTo>
                <a:lnTo>
                  <a:pt x="2035511" y="44109"/>
                </a:lnTo>
                <a:lnTo>
                  <a:pt x="2042315" y="54201"/>
                </a:lnTo>
                <a:lnTo>
                  <a:pt x="2052407" y="61006"/>
                </a:lnTo>
                <a:lnTo>
                  <a:pt x="2064829" y="63501"/>
                </a:lnTo>
                <a:lnTo>
                  <a:pt x="2077187" y="61006"/>
                </a:lnTo>
                <a:lnTo>
                  <a:pt x="2087280" y="54201"/>
                </a:lnTo>
                <a:lnTo>
                  <a:pt x="2094084" y="44109"/>
                </a:lnTo>
                <a:lnTo>
                  <a:pt x="2096579" y="31751"/>
                </a:lnTo>
                <a:lnTo>
                  <a:pt x="2094084" y="19392"/>
                </a:lnTo>
                <a:lnTo>
                  <a:pt x="2087280" y="9300"/>
                </a:lnTo>
                <a:lnTo>
                  <a:pt x="2077187" y="2496"/>
                </a:lnTo>
                <a:lnTo>
                  <a:pt x="2064765" y="1"/>
                </a:lnTo>
                <a:close/>
              </a:path>
              <a:path w="4130040" h="63500">
                <a:moveTo>
                  <a:pt x="2191829" y="1"/>
                </a:moveTo>
                <a:lnTo>
                  <a:pt x="2179471" y="2496"/>
                </a:lnTo>
                <a:lnTo>
                  <a:pt x="2169378" y="9300"/>
                </a:lnTo>
                <a:lnTo>
                  <a:pt x="2162574" y="19392"/>
                </a:lnTo>
                <a:lnTo>
                  <a:pt x="2160079" y="31751"/>
                </a:lnTo>
                <a:lnTo>
                  <a:pt x="2162574" y="44109"/>
                </a:lnTo>
                <a:lnTo>
                  <a:pt x="2169378" y="54201"/>
                </a:lnTo>
                <a:lnTo>
                  <a:pt x="2179471" y="61006"/>
                </a:lnTo>
                <a:lnTo>
                  <a:pt x="2191892" y="63501"/>
                </a:lnTo>
                <a:lnTo>
                  <a:pt x="2204251" y="61006"/>
                </a:lnTo>
                <a:lnTo>
                  <a:pt x="2214343" y="54201"/>
                </a:lnTo>
                <a:lnTo>
                  <a:pt x="2221147" y="44109"/>
                </a:lnTo>
                <a:lnTo>
                  <a:pt x="2223642" y="31751"/>
                </a:lnTo>
                <a:lnTo>
                  <a:pt x="2221147" y="19392"/>
                </a:lnTo>
                <a:lnTo>
                  <a:pt x="2214343" y="9300"/>
                </a:lnTo>
                <a:lnTo>
                  <a:pt x="2204251" y="2496"/>
                </a:lnTo>
                <a:lnTo>
                  <a:pt x="2191829" y="1"/>
                </a:lnTo>
                <a:close/>
              </a:path>
              <a:path w="4130040" h="63500">
                <a:moveTo>
                  <a:pt x="2318892" y="1"/>
                </a:moveTo>
                <a:lnTo>
                  <a:pt x="2306534" y="2496"/>
                </a:lnTo>
                <a:lnTo>
                  <a:pt x="2296442" y="9300"/>
                </a:lnTo>
                <a:lnTo>
                  <a:pt x="2289638" y="19392"/>
                </a:lnTo>
                <a:lnTo>
                  <a:pt x="2287142" y="31751"/>
                </a:lnTo>
                <a:lnTo>
                  <a:pt x="2289638" y="44109"/>
                </a:lnTo>
                <a:lnTo>
                  <a:pt x="2296442" y="54201"/>
                </a:lnTo>
                <a:lnTo>
                  <a:pt x="2306534" y="61006"/>
                </a:lnTo>
                <a:lnTo>
                  <a:pt x="2318956" y="63501"/>
                </a:lnTo>
                <a:lnTo>
                  <a:pt x="2331314" y="61006"/>
                </a:lnTo>
                <a:lnTo>
                  <a:pt x="2341407" y="54201"/>
                </a:lnTo>
                <a:lnTo>
                  <a:pt x="2348211" y="44109"/>
                </a:lnTo>
                <a:lnTo>
                  <a:pt x="2350706" y="31751"/>
                </a:lnTo>
                <a:lnTo>
                  <a:pt x="2348211" y="19392"/>
                </a:lnTo>
                <a:lnTo>
                  <a:pt x="2341407" y="9300"/>
                </a:lnTo>
                <a:lnTo>
                  <a:pt x="2331314" y="2496"/>
                </a:lnTo>
                <a:lnTo>
                  <a:pt x="2318892" y="1"/>
                </a:lnTo>
                <a:close/>
              </a:path>
              <a:path w="4130040" h="63500">
                <a:moveTo>
                  <a:pt x="2445956" y="1"/>
                </a:moveTo>
                <a:lnTo>
                  <a:pt x="2433598" y="2496"/>
                </a:lnTo>
                <a:lnTo>
                  <a:pt x="2423505" y="9300"/>
                </a:lnTo>
                <a:lnTo>
                  <a:pt x="2416701" y="19392"/>
                </a:lnTo>
                <a:lnTo>
                  <a:pt x="2414206" y="31751"/>
                </a:lnTo>
                <a:lnTo>
                  <a:pt x="2416701" y="44109"/>
                </a:lnTo>
                <a:lnTo>
                  <a:pt x="2423505" y="54201"/>
                </a:lnTo>
                <a:lnTo>
                  <a:pt x="2433598" y="61006"/>
                </a:lnTo>
                <a:lnTo>
                  <a:pt x="2446020" y="63501"/>
                </a:lnTo>
                <a:lnTo>
                  <a:pt x="2458378" y="61006"/>
                </a:lnTo>
                <a:lnTo>
                  <a:pt x="2468470" y="54201"/>
                </a:lnTo>
                <a:lnTo>
                  <a:pt x="2475274" y="44109"/>
                </a:lnTo>
                <a:lnTo>
                  <a:pt x="2477770" y="31751"/>
                </a:lnTo>
                <a:lnTo>
                  <a:pt x="2475274" y="19392"/>
                </a:lnTo>
                <a:lnTo>
                  <a:pt x="2468470" y="9300"/>
                </a:lnTo>
                <a:lnTo>
                  <a:pt x="2458378" y="2496"/>
                </a:lnTo>
                <a:lnTo>
                  <a:pt x="2445956" y="1"/>
                </a:lnTo>
                <a:close/>
              </a:path>
              <a:path w="4130040" h="63500">
                <a:moveTo>
                  <a:pt x="2573020" y="1"/>
                </a:moveTo>
                <a:lnTo>
                  <a:pt x="2560661" y="2496"/>
                </a:lnTo>
                <a:lnTo>
                  <a:pt x="2550569" y="9300"/>
                </a:lnTo>
                <a:lnTo>
                  <a:pt x="2543765" y="19392"/>
                </a:lnTo>
                <a:lnTo>
                  <a:pt x="2541270" y="31751"/>
                </a:lnTo>
                <a:lnTo>
                  <a:pt x="2543765" y="44109"/>
                </a:lnTo>
                <a:lnTo>
                  <a:pt x="2550569" y="54201"/>
                </a:lnTo>
                <a:lnTo>
                  <a:pt x="2560661" y="61006"/>
                </a:lnTo>
                <a:lnTo>
                  <a:pt x="2573083" y="63501"/>
                </a:lnTo>
                <a:lnTo>
                  <a:pt x="2585441" y="61006"/>
                </a:lnTo>
                <a:lnTo>
                  <a:pt x="2595534" y="54201"/>
                </a:lnTo>
                <a:lnTo>
                  <a:pt x="2602338" y="44109"/>
                </a:lnTo>
                <a:lnTo>
                  <a:pt x="2604833" y="31751"/>
                </a:lnTo>
                <a:lnTo>
                  <a:pt x="2602338" y="19392"/>
                </a:lnTo>
                <a:lnTo>
                  <a:pt x="2595534" y="9300"/>
                </a:lnTo>
                <a:lnTo>
                  <a:pt x="2585441" y="2496"/>
                </a:lnTo>
                <a:lnTo>
                  <a:pt x="2573020" y="1"/>
                </a:lnTo>
                <a:close/>
              </a:path>
              <a:path w="4130040" h="63500">
                <a:moveTo>
                  <a:pt x="2700083" y="1"/>
                </a:moveTo>
                <a:lnTo>
                  <a:pt x="2687725" y="2496"/>
                </a:lnTo>
                <a:lnTo>
                  <a:pt x="2677632" y="9300"/>
                </a:lnTo>
                <a:lnTo>
                  <a:pt x="2670828" y="19392"/>
                </a:lnTo>
                <a:lnTo>
                  <a:pt x="2668333" y="31751"/>
                </a:lnTo>
                <a:lnTo>
                  <a:pt x="2670828" y="44109"/>
                </a:lnTo>
                <a:lnTo>
                  <a:pt x="2677632" y="54201"/>
                </a:lnTo>
                <a:lnTo>
                  <a:pt x="2687725" y="61006"/>
                </a:lnTo>
                <a:lnTo>
                  <a:pt x="2700147" y="63501"/>
                </a:lnTo>
                <a:lnTo>
                  <a:pt x="2712505" y="61006"/>
                </a:lnTo>
                <a:lnTo>
                  <a:pt x="2722597" y="54201"/>
                </a:lnTo>
                <a:lnTo>
                  <a:pt x="2729401" y="44109"/>
                </a:lnTo>
                <a:lnTo>
                  <a:pt x="2731897" y="31751"/>
                </a:lnTo>
                <a:lnTo>
                  <a:pt x="2729401" y="19392"/>
                </a:lnTo>
                <a:lnTo>
                  <a:pt x="2722597" y="9300"/>
                </a:lnTo>
                <a:lnTo>
                  <a:pt x="2712505" y="2496"/>
                </a:lnTo>
                <a:lnTo>
                  <a:pt x="2700083" y="1"/>
                </a:lnTo>
                <a:close/>
              </a:path>
              <a:path w="4130040" h="63500">
                <a:moveTo>
                  <a:pt x="2827147" y="1"/>
                </a:moveTo>
                <a:lnTo>
                  <a:pt x="2814788" y="2496"/>
                </a:lnTo>
                <a:lnTo>
                  <a:pt x="2804696" y="9300"/>
                </a:lnTo>
                <a:lnTo>
                  <a:pt x="2797892" y="19392"/>
                </a:lnTo>
                <a:lnTo>
                  <a:pt x="2795397" y="31751"/>
                </a:lnTo>
                <a:lnTo>
                  <a:pt x="2797892" y="44109"/>
                </a:lnTo>
                <a:lnTo>
                  <a:pt x="2804696" y="54201"/>
                </a:lnTo>
                <a:lnTo>
                  <a:pt x="2814788" y="61006"/>
                </a:lnTo>
                <a:lnTo>
                  <a:pt x="2827210" y="63501"/>
                </a:lnTo>
                <a:lnTo>
                  <a:pt x="2839568" y="61006"/>
                </a:lnTo>
                <a:lnTo>
                  <a:pt x="2849661" y="54201"/>
                </a:lnTo>
                <a:lnTo>
                  <a:pt x="2856465" y="44109"/>
                </a:lnTo>
                <a:lnTo>
                  <a:pt x="2858960" y="31751"/>
                </a:lnTo>
                <a:lnTo>
                  <a:pt x="2856465" y="19392"/>
                </a:lnTo>
                <a:lnTo>
                  <a:pt x="2849661" y="9300"/>
                </a:lnTo>
                <a:lnTo>
                  <a:pt x="2839568" y="2496"/>
                </a:lnTo>
                <a:lnTo>
                  <a:pt x="2827147" y="1"/>
                </a:lnTo>
                <a:close/>
              </a:path>
              <a:path w="4130040" h="63500">
                <a:moveTo>
                  <a:pt x="2954210" y="1"/>
                </a:moveTo>
                <a:lnTo>
                  <a:pt x="2941852" y="2496"/>
                </a:lnTo>
                <a:lnTo>
                  <a:pt x="2931759" y="9300"/>
                </a:lnTo>
                <a:lnTo>
                  <a:pt x="2924955" y="19392"/>
                </a:lnTo>
                <a:lnTo>
                  <a:pt x="2922460" y="31751"/>
                </a:lnTo>
                <a:lnTo>
                  <a:pt x="2924955" y="44109"/>
                </a:lnTo>
                <a:lnTo>
                  <a:pt x="2931759" y="54201"/>
                </a:lnTo>
                <a:lnTo>
                  <a:pt x="2941852" y="61006"/>
                </a:lnTo>
                <a:lnTo>
                  <a:pt x="2954274" y="63501"/>
                </a:lnTo>
                <a:lnTo>
                  <a:pt x="2966632" y="61006"/>
                </a:lnTo>
                <a:lnTo>
                  <a:pt x="2976724" y="54201"/>
                </a:lnTo>
                <a:lnTo>
                  <a:pt x="2983528" y="44109"/>
                </a:lnTo>
                <a:lnTo>
                  <a:pt x="2986024" y="31751"/>
                </a:lnTo>
                <a:lnTo>
                  <a:pt x="2983528" y="19392"/>
                </a:lnTo>
                <a:lnTo>
                  <a:pt x="2976724" y="9300"/>
                </a:lnTo>
                <a:lnTo>
                  <a:pt x="2966632" y="2496"/>
                </a:lnTo>
                <a:lnTo>
                  <a:pt x="2954210" y="1"/>
                </a:lnTo>
                <a:close/>
              </a:path>
              <a:path w="4130040" h="63500">
                <a:moveTo>
                  <a:pt x="3081274" y="1"/>
                </a:moveTo>
                <a:lnTo>
                  <a:pt x="3068915" y="2496"/>
                </a:lnTo>
                <a:lnTo>
                  <a:pt x="3058823" y="9300"/>
                </a:lnTo>
                <a:lnTo>
                  <a:pt x="3052019" y="19392"/>
                </a:lnTo>
                <a:lnTo>
                  <a:pt x="3049524" y="31751"/>
                </a:lnTo>
                <a:lnTo>
                  <a:pt x="3052019" y="44109"/>
                </a:lnTo>
                <a:lnTo>
                  <a:pt x="3058823" y="54201"/>
                </a:lnTo>
                <a:lnTo>
                  <a:pt x="3068915" y="61006"/>
                </a:lnTo>
                <a:lnTo>
                  <a:pt x="3081337" y="63501"/>
                </a:lnTo>
                <a:lnTo>
                  <a:pt x="3093695" y="61006"/>
                </a:lnTo>
                <a:lnTo>
                  <a:pt x="3103788" y="54201"/>
                </a:lnTo>
                <a:lnTo>
                  <a:pt x="3110592" y="44109"/>
                </a:lnTo>
                <a:lnTo>
                  <a:pt x="3113087" y="31751"/>
                </a:lnTo>
                <a:lnTo>
                  <a:pt x="3110592" y="19392"/>
                </a:lnTo>
                <a:lnTo>
                  <a:pt x="3103788" y="9300"/>
                </a:lnTo>
                <a:lnTo>
                  <a:pt x="3093695" y="2496"/>
                </a:lnTo>
                <a:lnTo>
                  <a:pt x="3081274" y="1"/>
                </a:lnTo>
                <a:close/>
              </a:path>
              <a:path w="4130040" h="63500">
                <a:moveTo>
                  <a:pt x="3208337" y="1"/>
                </a:moveTo>
                <a:lnTo>
                  <a:pt x="3195979" y="2496"/>
                </a:lnTo>
                <a:lnTo>
                  <a:pt x="3185886" y="9300"/>
                </a:lnTo>
                <a:lnTo>
                  <a:pt x="3179082" y="19392"/>
                </a:lnTo>
                <a:lnTo>
                  <a:pt x="3176587" y="31751"/>
                </a:lnTo>
                <a:lnTo>
                  <a:pt x="3179082" y="44109"/>
                </a:lnTo>
                <a:lnTo>
                  <a:pt x="3185886" y="54201"/>
                </a:lnTo>
                <a:lnTo>
                  <a:pt x="3195979" y="61006"/>
                </a:lnTo>
                <a:lnTo>
                  <a:pt x="3208401" y="63501"/>
                </a:lnTo>
                <a:lnTo>
                  <a:pt x="3220759" y="61006"/>
                </a:lnTo>
                <a:lnTo>
                  <a:pt x="3230851" y="54201"/>
                </a:lnTo>
                <a:lnTo>
                  <a:pt x="3237655" y="44109"/>
                </a:lnTo>
                <a:lnTo>
                  <a:pt x="3240151" y="31751"/>
                </a:lnTo>
                <a:lnTo>
                  <a:pt x="3237655" y="19392"/>
                </a:lnTo>
                <a:lnTo>
                  <a:pt x="3230851" y="9300"/>
                </a:lnTo>
                <a:lnTo>
                  <a:pt x="3220759" y="2496"/>
                </a:lnTo>
                <a:lnTo>
                  <a:pt x="3208337" y="1"/>
                </a:lnTo>
                <a:close/>
              </a:path>
              <a:path w="4130040" h="63500">
                <a:moveTo>
                  <a:pt x="3335401" y="1"/>
                </a:moveTo>
                <a:lnTo>
                  <a:pt x="3323042" y="2496"/>
                </a:lnTo>
                <a:lnTo>
                  <a:pt x="3312950" y="9300"/>
                </a:lnTo>
                <a:lnTo>
                  <a:pt x="3306146" y="19392"/>
                </a:lnTo>
                <a:lnTo>
                  <a:pt x="3303651" y="31751"/>
                </a:lnTo>
                <a:lnTo>
                  <a:pt x="3306146" y="44109"/>
                </a:lnTo>
                <a:lnTo>
                  <a:pt x="3312950" y="54201"/>
                </a:lnTo>
                <a:lnTo>
                  <a:pt x="3323042" y="61006"/>
                </a:lnTo>
                <a:lnTo>
                  <a:pt x="3335464" y="63501"/>
                </a:lnTo>
                <a:lnTo>
                  <a:pt x="3347822" y="61006"/>
                </a:lnTo>
                <a:lnTo>
                  <a:pt x="3357915" y="54201"/>
                </a:lnTo>
                <a:lnTo>
                  <a:pt x="3364719" y="44109"/>
                </a:lnTo>
                <a:lnTo>
                  <a:pt x="3367214" y="31751"/>
                </a:lnTo>
                <a:lnTo>
                  <a:pt x="3364719" y="19392"/>
                </a:lnTo>
                <a:lnTo>
                  <a:pt x="3357915" y="9300"/>
                </a:lnTo>
                <a:lnTo>
                  <a:pt x="3347822" y="2496"/>
                </a:lnTo>
                <a:lnTo>
                  <a:pt x="3335401" y="1"/>
                </a:lnTo>
                <a:close/>
              </a:path>
              <a:path w="4130040" h="63500">
                <a:moveTo>
                  <a:pt x="3462464" y="1"/>
                </a:moveTo>
                <a:lnTo>
                  <a:pt x="3450106" y="2496"/>
                </a:lnTo>
                <a:lnTo>
                  <a:pt x="3440013" y="9300"/>
                </a:lnTo>
                <a:lnTo>
                  <a:pt x="3433209" y="19392"/>
                </a:lnTo>
                <a:lnTo>
                  <a:pt x="3430714" y="31751"/>
                </a:lnTo>
                <a:lnTo>
                  <a:pt x="3433209" y="44109"/>
                </a:lnTo>
                <a:lnTo>
                  <a:pt x="3440013" y="54201"/>
                </a:lnTo>
                <a:lnTo>
                  <a:pt x="3450106" y="61006"/>
                </a:lnTo>
                <a:lnTo>
                  <a:pt x="3462528" y="63501"/>
                </a:lnTo>
                <a:lnTo>
                  <a:pt x="3474886" y="61006"/>
                </a:lnTo>
                <a:lnTo>
                  <a:pt x="3484978" y="54201"/>
                </a:lnTo>
                <a:lnTo>
                  <a:pt x="3491782" y="44109"/>
                </a:lnTo>
                <a:lnTo>
                  <a:pt x="3494278" y="31751"/>
                </a:lnTo>
                <a:lnTo>
                  <a:pt x="3491782" y="19392"/>
                </a:lnTo>
                <a:lnTo>
                  <a:pt x="3484978" y="9300"/>
                </a:lnTo>
                <a:lnTo>
                  <a:pt x="3474886" y="2496"/>
                </a:lnTo>
                <a:lnTo>
                  <a:pt x="3462464" y="1"/>
                </a:lnTo>
                <a:close/>
              </a:path>
              <a:path w="4130040" h="63500">
                <a:moveTo>
                  <a:pt x="3589528" y="1"/>
                </a:moveTo>
                <a:lnTo>
                  <a:pt x="3577169" y="2496"/>
                </a:lnTo>
                <a:lnTo>
                  <a:pt x="3567077" y="9300"/>
                </a:lnTo>
                <a:lnTo>
                  <a:pt x="3560273" y="19392"/>
                </a:lnTo>
                <a:lnTo>
                  <a:pt x="3557778" y="31751"/>
                </a:lnTo>
                <a:lnTo>
                  <a:pt x="3560273" y="44109"/>
                </a:lnTo>
                <a:lnTo>
                  <a:pt x="3567077" y="54201"/>
                </a:lnTo>
                <a:lnTo>
                  <a:pt x="3577169" y="61006"/>
                </a:lnTo>
                <a:lnTo>
                  <a:pt x="3589591" y="63501"/>
                </a:lnTo>
                <a:lnTo>
                  <a:pt x="3601949" y="61006"/>
                </a:lnTo>
                <a:lnTo>
                  <a:pt x="3612042" y="54201"/>
                </a:lnTo>
                <a:lnTo>
                  <a:pt x="3618846" y="44109"/>
                </a:lnTo>
                <a:lnTo>
                  <a:pt x="3621341" y="31751"/>
                </a:lnTo>
                <a:lnTo>
                  <a:pt x="3618846" y="19392"/>
                </a:lnTo>
                <a:lnTo>
                  <a:pt x="3612042" y="9300"/>
                </a:lnTo>
                <a:lnTo>
                  <a:pt x="3601949" y="2496"/>
                </a:lnTo>
                <a:lnTo>
                  <a:pt x="3589528" y="1"/>
                </a:lnTo>
                <a:close/>
              </a:path>
              <a:path w="4130040" h="63500">
                <a:moveTo>
                  <a:pt x="3716591" y="1"/>
                </a:moveTo>
                <a:lnTo>
                  <a:pt x="3704233" y="2496"/>
                </a:lnTo>
                <a:lnTo>
                  <a:pt x="3694140" y="9300"/>
                </a:lnTo>
                <a:lnTo>
                  <a:pt x="3687336" y="19392"/>
                </a:lnTo>
                <a:lnTo>
                  <a:pt x="3684841" y="31751"/>
                </a:lnTo>
                <a:lnTo>
                  <a:pt x="3687336" y="44109"/>
                </a:lnTo>
                <a:lnTo>
                  <a:pt x="3694140" y="54201"/>
                </a:lnTo>
                <a:lnTo>
                  <a:pt x="3704233" y="61006"/>
                </a:lnTo>
                <a:lnTo>
                  <a:pt x="3716655" y="63501"/>
                </a:lnTo>
                <a:lnTo>
                  <a:pt x="3729013" y="61006"/>
                </a:lnTo>
                <a:lnTo>
                  <a:pt x="3739105" y="54201"/>
                </a:lnTo>
                <a:lnTo>
                  <a:pt x="3745909" y="44109"/>
                </a:lnTo>
                <a:lnTo>
                  <a:pt x="3748405" y="31751"/>
                </a:lnTo>
                <a:lnTo>
                  <a:pt x="3745909" y="19392"/>
                </a:lnTo>
                <a:lnTo>
                  <a:pt x="3739105" y="9300"/>
                </a:lnTo>
                <a:lnTo>
                  <a:pt x="3729013" y="2496"/>
                </a:lnTo>
                <a:lnTo>
                  <a:pt x="3716591" y="1"/>
                </a:lnTo>
                <a:close/>
              </a:path>
              <a:path w="4130040" h="63500">
                <a:moveTo>
                  <a:pt x="3843655" y="1"/>
                </a:moveTo>
                <a:lnTo>
                  <a:pt x="3831296" y="2496"/>
                </a:lnTo>
                <a:lnTo>
                  <a:pt x="3821204" y="9300"/>
                </a:lnTo>
                <a:lnTo>
                  <a:pt x="3814400" y="19392"/>
                </a:lnTo>
                <a:lnTo>
                  <a:pt x="3811905" y="31751"/>
                </a:lnTo>
                <a:lnTo>
                  <a:pt x="3814400" y="44109"/>
                </a:lnTo>
                <a:lnTo>
                  <a:pt x="3821204" y="54201"/>
                </a:lnTo>
                <a:lnTo>
                  <a:pt x="3831296" y="61006"/>
                </a:lnTo>
                <a:lnTo>
                  <a:pt x="3843718" y="63501"/>
                </a:lnTo>
                <a:lnTo>
                  <a:pt x="3856076" y="61006"/>
                </a:lnTo>
                <a:lnTo>
                  <a:pt x="3866169" y="54201"/>
                </a:lnTo>
                <a:lnTo>
                  <a:pt x="3872973" y="44109"/>
                </a:lnTo>
                <a:lnTo>
                  <a:pt x="3875468" y="31751"/>
                </a:lnTo>
                <a:lnTo>
                  <a:pt x="3872973" y="19392"/>
                </a:lnTo>
                <a:lnTo>
                  <a:pt x="3866169" y="9300"/>
                </a:lnTo>
                <a:lnTo>
                  <a:pt x="3856076" y="2496"/>
                </a:lnTo>
                <a:lnTo>
                  <a:pt x="3843655" y="1"/>
                </a:lnTo>
                <a:close/>
              </a:path>
              <a:path w="4130040" h="63500">
                <a:moveTo>
                  <a:pt x="3970718" y="1"/>
                </a:moveTo>
                <a:lnTo>
                  <a:pt x="3958360" y="2496"/>
                </a:lnTo>
                <a:lnTo>
                  <a:pt x="3948267" y="9300"/>
                </a:lnTo>
                <a:lnTo>
                  <a:pt x="3941463" y="19392"/>
                </a:lnTo>
                <a:lnTo>
                  <a:pt x="3938968" y="31751"/>
                </a:lnTo>
                <a:lnTo>
                  <a:pt x="3941463" y="44109"/>
                </a:lnTo>
                <a:lnTo>
                  <a:pt x="3948267" y="54201"/>
                </a:lnTo>
                <a:lnTo>
                  <a:pt x="3958360" y="61006"/>
                </a:lnTo>
                <a:lnTo>
                  <a:pt x="3970782" y="63501"/>
                </a:lnTo>
                <a:lnTo>
                  <a:pt x="3983140" y="61006"/>
                </a:lnTo>
                <a:lnTo>
                  <a:pt x="3993232" y="54201"/>
                </a:lnTo>
                <a:lnTo>
                  <a:pt x="4000036" y="44109"/>
                </a:lnTo>
                <a:lnTo>
                  <a:pt x="4002532" y="31751"/>
                </a:lnTo>
                <a:lnTo>
                  <a:pt x="4000036" y="19392"/>
                </a:lnTo>
                <a:lnTo>
                  <a:pt x="3993232" y="9300"/>
                </a:lnTo>
                <a:lnTo>
                  <a:pt x="3983140" y="2496"/>
                </a:lnTo>
                <a:lnTo>
                  <a:pt x="3970718" y="1"/>
                </a:lnTo>
                <a:close/>
              </a:path>
              <a:path w="4130040" h="63500">
                <a:moveTo>
                  <a:pt x="4097782" y="1"/>
                </a:moveTo>
                <a:lnTo>
                  <a:pt x="4085423" y="2496"/>
                </a:lnTo>
                <a:lnTo>
                  <a:pt x="4075331" y="9300"/>
                </a:lnTo>
                <a:lnTo>
                  <a:pt x="4068527" y="19392"/>
                </a:lnTo>
                <a:lnTo>
                  <a:pt x="4066032" y="31751"/>
                </a:lnTo>
                <a:lnTo>
                  <a:pt x="4068527" y="44109"/>
                </a:lnTo>
                <a:lnTo>
                  <a:pt x="4075331" y="54201"/>
                </a:lnTo>
                <a:lnTo>
                  <a:pt x="4085423" y="61006"/>
                </a:lnTo>
                <a:lnTo>
                  <a:pt x="4097845" y="63501"/>
                </a:lnTo>
                <a:lnTo>
                  <a:pt x="4110203" y="61006"/>
                </a:lnTo>
                <a:lnTo>
                  <a:pt x="4120296" y="54201"/>
                </a:lnTo>
                <a:lnTo>
                  <a:pt x="4127100" y="44109"/>
                </a:lnTo>
                <a:lnTo>
                  <a:pt x="4129595" y="31751"/>
                </a:lnTo>
                <a:lnTo>
                  <a:pt x="4127100" y="19392"/>
                </a:lnTo>
                <a:lnTo>
                  <a:pt x="4120296" y="9300"/>
                </a:lnTo>
                <a:lnTo>
                  <a:pt x="4110203" y="2496"/>
                </a:lnTo>
                <a:lnTo>
                  <a:pt x="4097782" y="1"/>
                </a:lnTo>
                <a:close/>
              </a:path>
            </a:pathLst>
          </a:custGeom>
          <a:solidFill>
            <a:srgbClr val="509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62949" y="4944615"/>
            <a:ext cx="4005579" cy="0"/>
          </a:xfrm>
          <a:custGeom>
            <a:avLst/>
            <a:gdLst/>
            <a:ahLst/>
            <a:cxnLst/>
            <a:rect l="l" t="t" r="r" b="b"/>
            <a:pathLst>
              <a:path w="4005579">
                <a:moveTo>
                  <a:pt x="0" y="0"/>
                </a:moveTo>
                <a:lnTo>
                  <a:pt x="4004961" y="1"/>
                </a:lnTo>
              </a:path>
            </a:pathLst>
          </a:custGeom>
          <a:ln w="63500">
            <a:solidFill>
              <a:srgbClr val="509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741689" y="5119116"/>
            <a:ext cx="3397885" cy="42799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1490"/>
              </a:lnSpc>
              <a:spcBef>
                <a:spcPts val="305"/>
              </a:spcBef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400" spc="-9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solid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SureSafe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Light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means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are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connected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Blackline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Safety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Network.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7473" y="5119116"/>
            <a:ext cx="3545204" cy="80899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5080">
              <a:lnSpc>
                <a:spcPct val="89000"/>
              </a:lnSpc>
              <a:spcBef>
                <a:spcPts val="284"/>
              </a:spcBef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400" spc="-9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blinking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SureSafe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Light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means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your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device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is</a:t>
            </a:r>
            <a:r>
              <a:rPr sz="14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trying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connect.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Don’t</a:t>
            </a:r>
            <a:r>
              <a:rPr sz="14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panic!</a:t>
            </a:r>
            <a:r>
              <a:rPr sz="1400" b="1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It’s</a:t>
            </a:r>
            <a:r>
              <a:rPr sz="14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OK</a:t>
            </a:r>
            <a:r>
              <a:rPr sz="1400" b="1" spc="-25" dirty="0">
                <a:solidFill>
                  <a:srgbClr val="101820"/>
                </a:solidFill>
                <a:latin typeface="Arial"/>
                <a:cs typeface="Arial"/>
              </a:rPr>
              <a:t> to </a:t>
            </a: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have</a:t>
            </a:r>
            <a:r>
              <a:rPr sz="1400" b="1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a</a:t>
            </a:r>
            <a:r>
              <a:rPr sz="14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blinking</a:t>
            </a:r>
            <a:r>
              <a:rPr sz="1400" b="1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light</a:t>
            </a:r>
            <a:r>
              <a:rPr sz="1400" b="1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for</a:t>
            </a:r>
            <a:r>
              <a:rPr sz="1400" b="1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small</a:t>
            </a:r>
            <a:r>
              <a:rPr sz="14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amounts</a:t>
            </a:r>
            <a:r>
              <a:rPr sz="14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101820"/>
                </a:solidFill>
                <a:latin typeface="Arial"/>
                <a:cs typeface="Arial"/>
              </a:rPr>
              <a:t>of </a:t>
            </a:r>
            <a:r>
              <a:rPr sz="1400" b="1" spc="-10" dirty="0">
                <a:solidFill>
                  <a:srgbClr val="101820"/>
                </a:solidFill>
                <a:latin typeface="Arial"/>
                <a:cs typeface="Arial"/>
              </a:rPr>
              <a:t>time.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87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1"/>
                </a:lnTo>
              </a:path>
            </a:pathLst>
          </a:custGeom>
          <a:ln w="6350">
            <a:solidFill>
              <a:srgbClr val="A61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BUMP</a:t>
            </a:r>
            <a:r>
              <a:rPr spc="-105" dirty="0"/>
              <a:t> </a:t>
            </a:r>
            <a:r>
              <a:rPr dirty="0"/>
              <a:t>TEST</a:t>
            </a:r>
            <a:r>
              <a:rPr spc="-70" dirty="0"/>
              <a:t> </a:t>
            </a:r>
            <a:r>
              <a:rPr dirty="0"/>
              <a:t>/</a:t>
            </a:r>
            <a:r>
              <a:rPr spc="-45" dirty="0"/>
              <a:t> </a:t>
            </a:r>
            <a:r>
              <a:rPr spc="-10" dirty="0"/>
              <a:t>CALIBRATION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8008" y="3268471"/>
            <a:ext cx="74815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G7</a:t>
            </a:r>
            <a:r>
              <a:rPr sz="2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will</a:t>
            </a:r>
            <a:r>
              <a:rPr sz="2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let</a:t>
            </a:r>
            <a:r>
              <a:rPr sz="2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you</a:t>
            </a:r>
            <a:r>
              <a:rPr sz="2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know</a:t>
            </a:r>
            <a:r>
              <a:rPr sz="2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it’s</a:t>
            </a:r>
            <a:r>
              <a:rPr sz="2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time</a:t>
            </a:r>
            <a:r>
              <a:rPr sz="2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21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bump</a:t>
            </a:r>
            <a:r>
              <a:rPr sz="2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or</a:t>
            </a:r>
            <a:r>
              <a:rPr sz="21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calibrate</a:t>
            </a:r>
            <a:r>
              <a:rPr sz="2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upon</a:t>
            </a:r>
            <a:r>
              <a:rPr sz="2100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101820"/>
                </a:solidFill>
                <a:latin typeface="Arial"/>
                <a:cs typeface="Arial"/>
              </a:rPr>
              <a:t>start</a:t>
            </a:r>
            <a:r>
              <a:rPr sz="21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101820"/>
                </a:solidFill>
                <a:latin typeface="Arial"/>
                <a:cs typeface="Arial"/>
              </a:rPr>
              <a:t>up.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79476" y="4080290"/>
            <a:ext cx="5019040" cy="2293620"/>
          </a:xfrm>
          <a:prstGeom prst="rect">
            <a:avLst/>
          </a:prstGeom>
          <a:ln w="28575">
            <a:solidFill>
              <a:srgbClr val="FFCD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894"/>
              </a:spcBef>
            </a:pP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What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do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01820"/>
                </a:solidFill>
                <a:latin typeface="Arial"/>
                <a:cs typeface="Arial"/>
              </a:rPr>
              <a:t>I</a:t>
            </a:r>
            <a:r>
              <a:rPr sz="18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01820"/>
                </a:solidFill>
                <a:latin typeface="Arial"/>
                <a:cs typeface="Arial"/>
              </a:rPr>
              <a:t>do?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800">
              <a:latin typeface="Arial"/>
              <a:cs typeface="Arial"/>
            </a:endParaRPr>
          </a:p>
          <a:p>
            <a:pPr marL="193675">
              <a:lnSpc>
                <a:spcPct val="100000"/>
              </a:lnSpc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Press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hold</a:t>
            </a:r>
            <a:endParaRPr sz="1400">
              <a:latin typeface="Arial"/>
              <a:cs typeface="Arial"/>
            </a:endParaRPr>
          </a:p>
          <a:p>
            <a:pPr marL="193675" marR="2926080">
              <a:lnSpc>
                <a:spcPts val="1580"/>
              </a:lnSpc>
              <a:spcBef>
                <a:spcPts val="160"/>
              </a:spcBef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up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down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arrows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silence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this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reminder.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400">
              <a:latin typeface="Arial"/>
              <a:cs typeface="Arial"/>
            </a:endParaRPr>
          </a:p>
          <a:p>
            <a:pPr marL="193675" marR="2828290">
              <a:lnSpc>
                <a:spcPct val="101400"/>
              </a:lnSpc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Then,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bump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or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calibrate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using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one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of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methods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on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next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 slide.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01896" y="4312920"/>
            <a:ext cx="2487168" cy="18288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8735" y="1072896"/>
            <a:ext cx="1636776" cy="163677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46191" y="1072896"/>
            <a:ext cx="1633727" cy="163372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522137" y="2782315"/>
            <a:ext cx="742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01820"/>
                </a:solidFill>
                <a:latin typeface="Arial"/>
                <a:cs typeface="Arial"/>
              </a:rPr>
              <a:t>Bump</a:t>
            </a:r>
            <a:r>
              <a:rPr sz="12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01820"/>
                </a:solidFill>
                <a:latin typeface="Arial"/>
                <a:cs typeface="Arial"/>
              </a:rPr>
              <a:t>Test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83557" y="2779267"/>
            <a:ext cx="7499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101820"/>
                </a:solidFill>
                <a:latin typeface="Arial"/>
                <a:cs typeface="Arial"/>
              </a:rPr>
              <a:t>Calibration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78735" y="6412991"/>
            <a:ext cx="298704" cy="3017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87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1"/>
                </a:lnTo>
              </a:path>
            </a:pathLst>
          </a:custGeom>
          <a:ln w="6350">
            <a:solidFill>
              <a:srgbClr val="A61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0225" y="3291038"/>
            <a:ext cx="3503350" cy="275031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BUMP</a:t>
            </a:r>
            <a:r>
              <a:rPr spc="-105" dirty="0"/>
              <a:t> </a:t>
            </a:r>
            <a:r>
              <a:rPr dirty="0"/>
              <a:t>TEST</a:t>
            </a:r>
            <a:r>
              <a:rPr spc="-70" dirty="0"/>
              <a:t> </a:t>
            </a:r>
            <a:r>
              <a:rPr dirty="0"/>
              <a:t>/</a:t>
            </a:r>
            <a:r>
              <a:rPr spc="-45" dirty="0"/>
              <a:t> </a:t>
            </a:r>
            <a:r>
              <a:rPr spc="-10" dirty="0"/>
              <a:t>CALIBRATION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355847"/>
            <a:ext cx="4413504" cy="30632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75846" y="2211323"/>
            <a:ext cx="12357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With</a:t>
            </a:r>
            <a:r>
              <a:rPr sz="1400" b="1" spc="-3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01820"/>
                </a:solidFill>
                <a:latin typeface="Arial"/>
                <a:cs typeface="Arial"/>
              </a:rPr>
              <a:t>G7</a:t>
            </a:r>
            <a:r>
              <a:rPr sz="1400" b="1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101820"/>
                </a:solidFill>
                <a:latin typeface="Arial"/>
                <a:cs typeface="Arial"/>
              </a:rPr>
              <a:t>Dock: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5846" y="2415540"/>
            <a:ext cx="2546985" cy="1101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Place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G7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in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dock</a:t>
            </a:r>
            <a:endParaRPr sz="1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35496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Close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lid</a:t>
            </a:r>
            <a:endParaRPr sz="14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355600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Select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bump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test/calibration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from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menu</a:t>
            </a:r>
            <a:endParaRPr sz="1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35496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Let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G7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Dock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do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its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thing!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56582" y="1272540"/>
            <a:ext cx="53911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45" dirty="0">
                <a:solidFill>
                  <a:srgbClr val="101820"/>
                </a:solidFill>
                <a:latin typeface="Arial"/>
                <a:cs typeface="Arial"/>
              </a:rPr>
              <a:t>You </a:t>
            </a:r>
            <a:r>
              <a:rPr sz="2000" dirty="0">
                <a:solidFill>
                  <a:srgbClr val="101820"/>
                </a:solidFill>
                <a:latin typeface="Arial"/>
                <a:cs typeface="Arial"/>
              </a:rPr>
              <a:t>can</a:t>
            </a:r>
            <a:r>
              <a:rPr sz="20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01820"/>
                </a:solidFill>
                <a:latin typeface="Arial"/>
                <a:cs typeface="Arial"/>
              </a:rPr>
              <a:t>bump</a:t>
            </a:r>
            <a:r>
              <a:rPr sz="20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20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01820"/>
                </a:solidFill>
                <a:latin typeface="Arial"/>
                <a:cs typeface="Arial"/>
              </a:rPr>
              <a:t>calibrate</a:t>
            </a:r>
            <a:r>
              <a:rPr sz="2000" spc="-4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01820"/>
                </a:solidFill>
                <a:latin typeface="Arial"/>
                <a:cs typeface="Arial"/>
              </a:rPr>
              <a:t>in</a:t>
            </a:r>
            <a:r>
              <a:rPr sz="20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01820"/>
                </a:solidFill>
                <a:latin typeface="Arial"/>
                <a:cs typeface="Arial"/>
              </a:rPr>
              <a:t>one</a:t>
            </a:r>
            <a:r>
              <a:rPr sz="20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01820"/>
                </a:solidFill>
                <a:latin typeface="Arial"/>
                <a:cs typeface="Arial"/>
              </a:rPr>
              <a:t>of</a:t>
            </a:r>
            <a:r>
              <a:rPr sz="20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01820"/>
                </a:solidFill>
                <a:latin typeface="Arial"/>
                <a:cs typeface="Arial"/>
              </a:rPr>
              <a:t>two</a:t>
            </a:r>
            <a:r>
              <a:rPr sz="2000" spc="-4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101820"/>
                </a:solidFill>
                <a:latin typeface="Arial"/>
                <a:cs typeface="Arial"/>
              </a:rPr>
              <a:t>ways: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47466" y="2211323"/>
            <a:ext cx="8420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101820"/>
                </a:solidFill>
                <a:latin typeface="Arial"/>
                <a:cs typeface="Arial"/>
              </a:rPr>
              <a:t>Manually: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47466" y="2415540"/>
            <a:ext cx="2821940" cy="1101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Press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OK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access</a:t>
            </a:r>
            <a:r>
              <a:rPr sz="1400" spc="-1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menu</a:t>
            </a:r>
            <a:endParaRPr sz="1400">
              <a:latin typeface="Arial"/>
              <a:cs typeface="Arial"/>
            </a:endParaRPr>
          </a:p>
          <a:p>
            <a:pPr marL="355600" marR="5080" indent="-342900">
              <a:lnSpc>
                <a:spcPct val="101400"/>
              </a:lnSpc>
              <a:buAutoNum type="arabicPeriod"/>
              <a:tabLst>
                <a:tab pos="355600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Use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up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and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down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arrows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to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navigate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to</a:t>
            </a:r>
            <a:r>
              <a:rPr sz="1400" spc="-3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bump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test</a:t>
            </a:r>
            <a:endParaRPr sz="1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Select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bump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test</a:t>
            </a:r>
            <a:endParaRPr sz="1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354965" algn="l"/>
              </a:tabLst>
            </a:pP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Follow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steps</a:t>
            </a:r>
            <a:r>
              <a:rPr sz="1400" spc="-20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01820"/>
                </a:solidFill>
                <a:latin typeface="Arial"/>
                <a:cs typeface="Arial"/>
              </a:rPr>
              <a:t>on</a:t>
            </a:r>
            <a:r>
              <a:rPr sz="1400" spc="-25" dirty="0">
                <a:solidFill>
                  <a:srgbClr val="1018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01820"/>
                </a:solidFill>
                <a:latin typeface="Arial"/>
                <a:cs typeface="Arial"/>
              </a:rPr>
              <a:t>screen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WEARING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43906" y="2884423"/>
            <a:ext cx="4838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0" dirty="0">
                <a:solidFill>
                  <a:srgbClr val="101820"/>
                </a:solidFill>
                <a:latin typeface="Arial"/>
                <a:cs typeface="Arial"/>
              </a:rPr>
              <a:t>Belt</a:t>
            </a:r>
            <a:endParaRPr sz="2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97636" y="2884423"/>
            <a:ext cx="72072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0" dirty="0">
                <a:solidFill>
                  <a:srgbClr val="101820"/>
                </a:solidFill>
                <a:latin typeface="Arial"/>
                <a:cs typeface="Arial"/>
              </a:rPr>
              <a:t>Chest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5555"/>
            <a:ext cx="9144000" cy="217143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0868" y="3649436"/>
            <a:ext cx="8250610" cy="296363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40870" y="6281403"/>
            <a:ext cx="8246109" cy="332105"/>
          </a:xfrm>
          <a:prstGeom prst="rect">
            <a:avLst/>
          </a:prstGeom>
          <a:solidFill>
            <a:srgbClr val="A6192E"/>
          </a:solidFill>
        </p:spPr>
        <p:txBody>
          <a:bodyPr vert="horz" wrap="square" lIns="0" tIns="61594" rIns="0" bIns="0" rtlCol="0">
            <a:spAutoFit/>
          </a:bodyPr>
          <a:lstStyle/>
          <a:p>
            <a:pPr marL="608330">
              <a:lnSpc>
                <a:spcPct val="100000"/>
              </a:lnSpc>
              <a:spcBef>
                <a:spcPts val="484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LEAVE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G7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UNATTENDED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POWERED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ON,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LEAD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FALSE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ALERTS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0870" y="3649436"/>
            <a:ext cx="8246109" cy="2964180"/>
          </a:xfrm>
          <a:custGeom>
            <a:avLst/>
            <a:gdLst/>
            <a:ahLst/>
            <a:cxnLst/>
            <a:rect l="l" t="t" r="r" b="b"/>
            <a:pathLst>
              <a:path w="8246109" h="2964179">
                <a:moveTo>
                  <a:pt x="0" y="0"/>
                </a:moveTo>
                <a:lnTo>
                  <a:pt x="8245929" y="0"/>
                </a:lnTo>
                <a:lnTo>
                  <a:pt x="8245929" y="2963634"/>
                </a:lnTo>
                <a:lnTo>
                  <a:pt x="0" y="2963634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A61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1688</Words>
  <Application>Microsoft Macintosh PowerPoint</Application>
  <PresentationFormat>On-screen Show (4:3)</PresentationFormat>
  <Paragraphs>250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Times New Roman</vt:lpstr>
      <vt:lpstr>Verdana</vt:lpstr>
      <vt:lpstr>Office Theme</vt:lpstr>
      <vt:lpstr>PowerPoint Presentation</vt:lpstr>
      <vt:lpstr>INTRODUCTION</vt:lpstr>
      <vt:lpstr>INTRODUCTION</vt:lpstr>
      <vt:lpstr>INTRODUCTION</vt:lpstr>
      <vt:lpstr>PowerPoint Presentation</vt:lpstr>
      <vt:lpstr>POWER ON</vt:lpstr>
      <vt:lpstr>BUMP TEST / CALIBRATION</vt:lpstr>
      <vt:lpstr>BUMP TEST / CALIBRATION</vt:lpstr>
      <vt:lpstr>WEARING</vt:lpstr>
      <vt:lpstr>YELLOW PENDING ALARM</vt:lpstr>
      <vt:lpstr>YELLOW PENDING ALARM</vt:lpstr>
      <vt:lpstr>SOS ALERT</vt:lpstr>
      <vt:lpstr>RED GAS ALERT</vt:lpstr>
      <vt:lpstr>LIVE RESPONSE</vt:lpstr>
      <vt:lpstr>YELLOW WARNING ALARM</vt:lpstr>
      <vt:lpstr>MESSAGING</vt:lpstr>
      <vt:lpstr>PUSH-TO-TALK – TRANSMITTING/RECEIVING</vt:lpstr>
      <vt:lpstr>PUSH-TO-TALK - CHANNELS</vt:lpstr>
      <vt:lpstr>CONFIGURATION MODES</vt:lpstr>
      <vt:lpstr>CONFIGURATION MODES</vt:lpstr>
      <vt:lpstr>G7 MULTI-PUMP CARTRIDGE</vt:lpstr>
      <vt:lpstr>BLOCK TESTS</vt:lpstr>
      <vt:lpstr>PUMP MENU OPTIONS</vt:lpstr>
      <vt:lpstr>CHARGING</vt:lpstr>
      <vt:lpstr>QUESTIONS?</vt:lpstr>
      <vt:lpstr>support.BlacklineSafety.com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Hannah Cook</cp:lastModifiedBy>
  <cp:revision>1</cp:revision>
  <dcterms:created xsi:type="dcterms:W3CDTF">2024-10-24T09:14:05Z</dcterms:created>
  <dcterms:modified xsi:type="dcterms:W3CDTF">2024-10-24T09:15:36Z</dcterms:modified>
</cp:coreProperties>
</file>